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58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27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36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97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60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11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1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53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48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14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44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6222-2E6D-4611-AEB6-A31B88E03F62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47C8-F25A-485E-992E-AC0EE2792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691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4285073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Надоел диван?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781703"/>
            <a:ext cx="1944216" cy="2021362"/>
          </a:xfrm>
          <a:prstGeom prst="rect">
            <a:avLst/>
          </a:prstGeom>
          <a:solidFill>
            <a:srgbClr val="33CC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 rot="14706515">
            <a:off x="2260422" y="2106543"/>
            <a:ext cx="2592288" cy="1956309"/>
          </a:xfrm>
          <a:prstGeom prst="parallelogram">
            <a:avLst>
              <a:gd name="adj" fmla="val 22218"/>
            </a:avLst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442350">
            <a:off x="1661813" y="1130940"/>
            <a:ext cx="3382818" cy="1907662"/>
          </a:xfrm>
          <a:prstGeom prst="rtTriangl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8024" y="1499997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Вам стало тесно в вашем доме?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222" y="379263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Может, маленький телевизор?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875002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Arial" pitchFamily="34" charset="0"/>
              </a:rPr>
              <a:t>Пора что-то менять</a:t>
            </a:r>
            <a:r>
              <a:rPr lang="uk-UA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Arial" pitchFamily="34" charset="0"/>
              </a:rPr>
              <a:t>!</a:t>
            </a:r>
            <a:endParaRPr lang="uk-UA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1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000"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0845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3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path" presetSubtype="0" accel="20000" decel="2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3.7037E-6 L 0.09062 -0.09074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45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20000" decel="2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1.11111E-6 L -0.11407 0.1805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90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20000" decel="2000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12986 0.22407 L -1.66667E-6 -7.40741E-7 " pathEditMode="relative" rAng="0" ptsTypes="AA">
                                      <p:cBhvr>
                                        <p:cTn id="37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1120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2" nodeType="withEffect">
                                  <p:stCondLst>
                                    <p:cond delay="14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3" nodeType="withEffect">
                                  <p:stCondLst>
                                    <p:cond delay="1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7" grpId="1"/>
      <p:bldP spid="7" grpId="2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6" grpId="0"/>
      <p:bldP spid="6" grpId="1"/>
      <p:bldP spid="6" grpId="2"/>
      <p:bldP spid="8" grpId="0"/>
      <p:bldP spid="8" grpId="1"/>
      <p:bldP spid="8" grpId="2"/>
      <p:bldP spid="9" grpId="0"/>
      <p:bldP spid="9" grpId="1"/>
      <p:bldP spid="9" grpId="2"/>
      <p:bldP spid="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522920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Мы поможем вам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4395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gneto" pitchFamily="82" charset="0"/>
              </a:rPr>
              <a:t>V&amp;M</a:t>
            </a:r>
            <a:endParaRPr lang="ru-RU" sz="2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7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4000">
        <p14:honeycomb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7361" y="0"/>
            <a:ext cx="12241361" cy="68857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50402"/>
            <a:ext cx="4572000" cy="1446550"/>
          </a:xfrm>
          <a:prstGeom prst="rect">
            <a:avLst/>
          </a:prstGeom>
          <a:scene3d>
            <a:camera prst="perspectiveContrastingRightFacing" fov="7200000">
              <a:rot lat="0" lon="20784663" rev="0"/>
            </a:camera>
            <a:lightRig rig="threePt" dir="t"/>
          </a:scene3d>
          <a:sp3d extrusionH="6350"/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Изменим вашу гостинную</a:t>
            </a:r>
            <a:endParaRPr lang="ru-RU" sz="44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4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checker dir="vert"/>
      </p:transition>
    </mc:Choice>
    <mc:Fallback>
      <p:transition spd="slow" advClick="0" advTm="5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73 0 L 5E-6 0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3663 -1.48148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360" cy="6885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3672408" cy="1446550"/>
          </a:xfrm>
          <a:prstGeom prst="rect">
            <a:avLst/>
          </a:prstGeom>
          <a:noFill/>
          <a:scene3d>
            <a:camera prst="perspectiveHeroicExtremeRightFacing" fov="7200000">
              <a:rot lat="0" lon="21017118" rev="21474000"/>
            </a:camera>
            <a:lightRig rig="threePt" dir="t"/>
          </a:scene3d>
          <a:sp3d extrusionH="12700"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Изменим вашу кухню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4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33472 -0.000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33472 -1.85185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7361" y="0"/>
            <a:ext cx="12241360" cy="6885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620688"/>
            <a:ext cx="4536504" cy="1569660"/>
          </a:xfrm>
          <a:prstGeom prst="rect">
            <a:avLst/>
          </a:prstGeom>
          <a:noFill/>
          <a:scene3d>
            <a:camera prst="perspectiveLeft" fov="7200000">
              <a:rot lat="21328468" lon="274008" rev="325998"/>
            </a:camera>
            <a:lightRig rig="threePt" dir="t"/>
          </a:scene3d>
          <a:sp3d extrusionH="6350"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Изменим вашу спальню</a:t>
            </a:r>
            <a:endParaRPr lang="ru-RU" sz="4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1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73 0 L 5E-6 0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33472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360" cy="6885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824" y="1706032"/>
            <a:ext cx="3672408" cy="1938992"/>
          </a:xfrm>
          <a:prstGeom prst="rect">
            <a:avLst/>
          </a:prstGeom>
          <a:noFill/>
          <a:scene3d>
            <a:camera prst="perspectiveHeroicExtremeRightFacing" fov="6600000">
              <a:rot lat="20994349" lon="20099626" rev="2088"/>
            </a:camera>
            <a:lightRig rig="threePt" dir="t"/>
          </a:scene3d>
          <a:sp3d extrusionH="12700"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Изменим</a:t>
            </a:r>
            <a:endParaRPr lang="en-US" sz="4000" dirty="0" smtClean="0">
              <a:solidFill>
                <a:srgbClr val="0099CC"/>
              </a:solidFill>
              <a:latin typeface="Arial" pitchFamily="34" charset="0"/>
              <a:cs typeface="Arial" pitchFamily="34" charset="0"/>
            </a:endParaRPr>
          </a:p>
          <a:p>
            <a:pPr defTabSz="981075"/>
            <a:r>
              <a:rPr lang="ru-RU" sz="4000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	в</a:t>
            </a:r>
            <a:r>
              <a:rPr lang="ru-RU" sz="4000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ашу</a:t>
            </a:r>
            <a:endParaRPr lang="en-US" sz="4000" dirty="0" smtClean="0">
              <a:solidFill>
                <a:srgbClr val="0099CC"/>
              </a:solidFill>
              <a:latin typeface="Arial" pitchFamily="34" charset="0"/>
              <a:cs typeface="Arial" pitchFamily="34" charset="0"/>
            </a:endParaRPr>
          </a:p>
          <a:p>
            <a:pPr defTabSz="714375">
              <a:tabLst>
                <a:tab pos="534988" algn="l"/>
              </a:tabLst>
            </a:pPr>
            <a:r>
              <a:rPr lang="ru-RU" sz="4000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	ванную</a:t>
            </a:r>
          </a:p>
        </p:txBody>
      </p:sp>
    </p:spTree>
    <p:extLst>
      <p:ext uri="{BB962C8B-B14F-4D97-AF65-F5344CB8AC3E}">
        <p14:creationId xmlns:p14="http://schemas.microsoft.com/office/powerpoint/2010/main" val="33588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33472 -0.000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33472 -1.85185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6896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agneto" pitchFamily="82" charset="0"/>
              </a:rPr>
              <a:t>V&amp;M</a:t>
            </a:r>
            <a:endParaRPr lang="ru-RU" sz="20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Мы изменим вашу жизнь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853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Тел.: 037 00 00 777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www.vandm.com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59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:blinds dir="vert"/>
      </p:transition>
    </mc:Choice>
    <mc:Fallback>
      <p:transition spd="slow" advClick="0" advTm="1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2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 -0.39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5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2.22222E-6 L 0 -0.399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5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 -0.400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45</Words>
  <Application>Microsoft Office PowerPoint</Application>
  <PresentationFormat>Экран (4:3)</PresentationFormat>
  <Paragraphs>16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SuperUser</dc:creator>
  <cp:lastModifiedBy>SuperUser</cp:lastModifiedBy>
  <cp:revision>36</cp:revision>
  <dcterms:created xsi:type="dcterms:W3CDTF">2013-05-17T16:40:47Z</dcterms:created>
  <dcterms:modified xsi:type="dcterms:W3CDTF">2013-05-17T22:29:29Z</dcterms:modified>
</cp:coreProperties>
</file>