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7" r:id="rId1"/>
    <p:sldLayoutId id="2147484238" r:id="rId2"/>
    <p:sldLayoutId id="2147484239" r:id="rId3"/>
    <p:sldLayoutId id="2147484240" r:id="rId4"/>
    <p:sldLayoutId id="2147484241" r:id="rId5"/>
    <p:sldLayoutId id="2147484242" r:id="rId6"/>
    <p:sldLayoutId id="2147484243" r:id="rId7"/>
    <p:sldLayoutId id="2147484244" r:id="rId8"/>
    <p:sldLayoutId id="2147484245" r:id="rId9"/>
    <p:sldLayoutId id="2147484246" r:id="rId10"/>
    <p:sldLayoutId id="214748424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229600" cy="3071834"/>
          </a:xfrm>
        </p:spPr>
        <p:txBody>
          <a:bodyPr>
            <a:normAutofit/>
          </a:bodyPr>
          <a:lstStyle/>
          <a:p>
            <a:r>
              <a:rPr lang="uk-UA" dirty="0" smtClean="0"/>
              <a:t>Дії рятівника під час першої допомоги </a:t>
            </a:r>
            <a:r>
              <a:rPr lang="uk-UA" dirty="0" smtClean="0"/>
              <a:t>при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tx2">
                    <a:lumMod val="25000"/>
                  </a:schemeClr>
                </a:solidFill>
              </a:rPr>
              <a:t>Виконала учениця 11-В</a:t>
            </a:r>
            <a:br>
              <a:rPr lang="uk-UA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uk-UA" dirty="0" err="1" smtClean="0">
                <a:solidFill>
                  <a:schemeClr val="tx2">
                    <a:lumMod val="25000"/>
                  </a:schemeClr>
                </a:solidFill>
              </a:rPr>
              <a:t>Заровна</a:t>
            </a:r>
            <a:r>
              <a:rPr lang="uk-UA" dirty="0" smtClean="0">
                <a:solidFill>
                  <a:schemeClr val="tx2">
                    <a:lumMod val="25000"/>
                  </a:schemeClr>
                </a:solidFill>
              </a:rPr>
              <a:t> Тетяна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 </a:t>
            </a:r>
            <a:r>
              <a:rPr lang="ru-RU" b="1" dirty="0" err="1" smtClean="0"/>
              <a:t>утопленні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714488"/>
            <a:ext cx="5715040" cy="4857784"/>
          </a:xfrm>
        </p:spPr>
        <p:txBody>
          <a:bodyPr>
            <a:normAutofit lnSpcReduction="10000"/>
          </a:bodyPr>
          <a:lstStyle/>
          <a:p>
            <a:r>
              <a:rPr lang="ru-RU" sz="3200" dirty="0" err="1" smtClean="0"/>
              <a:t>Рятувати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утопленика</a:t>
            </a:r>
            <a:r>
              <a:rPr lang="ru-RU" sz="3200" dirty="0" smtClean="0"/>
              <a:t> треба </a:t>
            </a:r>
            <a:r>
              <a:rPr lang="ru-RU" sz="3200" dirty="0" err="1" smtClean="0"/>
              <a:t>швидко</a:t>
            </a:r>
            <a:r>
              <a:rPr lang="ru-RU" sz="3200" dirty="0" smtClean="0"/>
              <a:t>, </a:t>
            </a:r>
            <a:r>
              <a:rPr lang="ru-RU" sz="3200" dirty="0" err="1" smtClean="0"/>
              <a:t>бо</a:t>
            </a:r>
            <a:r>
              <a:rPr lang="ru-RU" sz="3200" dirty="0" smtClean="0"/>
              <a:t> смерть </a:t>
            </a:r>
            <a:r>
              <a:rPr lang="ru-RU" sz="3200" dirty="0" err="1" smtClean="0"/>
              <a:t>настає</a:t>
            </a:r>
            <a:r>
              <a:rPr lang="ru-RU" sz="3200" dirty="0" smtClean="0"/>
              <a:t> через 4-6 </a:t>
            </a:r>
            <a:r>
              <a:rPr lang="ru-RU" sz="3200" dirty="0" err="1" smtClean="0"/>
              <a:t>хвилин</a:t>
            </a:r>
            <a:r>
              <a:rPr lang="ru-RU" sz="3200" dirty="0" smtClean="0"/>
              <a:t> </a:t>
            </a:r>
            <a:r>
              <a:rPr lang="ru-RU" sz="3200" dirty="0" err="1" smtClean="0"/>
              <a:t>після</a:t>
            </a:r>
            <a:r>
              <a:rPr lang="ru-RU" sz="3200" dirty="0" smtClean="0"/>
              <a:t> </a:t>
            </a:r>
            <a:r>
              <a:rPr lang="ru-RU" sz="3200" dirty="0" err="1" smtClean="0"/>
              <a:t>утоплення</a:t>
            </a:r>
            <a:r>
              <a:rPr lang="ru-RU" sz="3200" dirty="0" smtClean="0"/>
              <a:t>.</a:t>
            </a:r>
          </a:p>
          <a:p>
            <a:r>
              <a:rPr lang="ru-RU" sz="3200" dirty="0" err="1" smtClean="0"/>
              <a:t>Підпливши</a:t>
            </a:r>
            <a:r>
              <a:rPr lang="ru-RU" sz="3200" dirty="0" smtClean="0"/>
              <a:t> до </a:t>
            </a:r>
            <a:r>
              <a:rPr lang="ru-RU" sz="3200" dirty="0" err="1" smtClean="0"/>
              <a:t>потопаючого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ззаду</a:t>
            </a:r>
            <a:r>
              <a:rPr lang="ru-RU" sz="3200" dirty="0" smtClean="0"/>
              <a:t>, треба </a:t>
            </a:r>
            <a:r>
              <a:rPr lang="ru-RU" sz="3200" dirty="0" err="1" smtClean="0"/>
              <a:t>взяти</a:t>
            </a:r>
            <a:r>
              <a:rPr lang="ru-RU" sz="3200" dirty="0" smtClean="0"/>
              <a:t>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під</a:t>
            </a:r>
            <a:r>
              <a:rPr lang="ru-RU" sz="3200" dirty="0" smtClean="0"/>
              <a:t> пахви так, </a:t>
            </a:r>
            <a:r>
              <a:rPr lang="ru-RU" sz="3200" dirty="0" err="1" smtClean="0"/>
              <a:t>щоб</a:t>
            </a:r>
            <a:r>
              <a:rPr lang="ru-RU" sz="3200" dirty="0" smtClean="0"/>
              <a:t> голова </a:t>
            </a:r>
            <a:r>
              <a:rPr lang="ru-RU" sz="3200" dirty="0" err="1" smtClean="0"/>
              <a:t>була</a:t>
            </a:r>
            <a:r>
              <a:rPr lang="ru-RU" sz="3200" dirty="0" smtClean="0"/>
              <a:t> над водою, повернута </a:t>
            </a:r>
            <a:r>
              <a:rPr lang="ru-RU" sz="3200" dirty="0" err="1" smtClean="0"/>
              <a:t>обличчям</a:t>
            </a:r>
            <a:r>
              <a:rPr lang="ru-RU" sz="3200" dirty="0" smtClean="0"/>
              <a:t>,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пливти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ним до берега. </a:t>
            </a:r>
            <a:endParaRPr lang="ru-RU" sz="3200" dirty="0"/>
          </a:p>
        </p:txBody>
      </p:sp>
      <p:pic>
        <p:nvPicPr>
          <p:cNvPr id="7" name="Рисунок 6" descr="ds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1928802"/>
            <a:ext cx="2590800" cy="406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643050"/>
            <a:ext cx="5643602" cy="4929222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Потім</a:t>
            </a:r>
            <a:r>
              <a:rPr lang="ru-RU" sz="3200" dirty="0" smtClean="0"/>
              <a:t> </a:t>
            </a:r>
            <a:r>
              <a:rPr lang="ru-RU" sz="3200" dirty="0" err="1" smtClean="0"/>
              <a:t>якнайшвидше</a:t>
            </a:r>
            <a:r>
              <a:rPr lang="ru-RU" sz="3200" dirty="0" smtClean="0"/>
              <a:t> треба </a:t>
            </a:r>
            <a:r>
              <a:rPr lang="ru-RU" sz="3200" dirty="0" err="1" smtClean="0"/>
              <a:t>очистити</a:t>
            </a:r>
            <a:r>
              <a:rPr lang="ru-RU" sz="3200" dirty="0" smtClean="0"/>
              <a:t> </a:t>
            </a:r>
            <a:r>
              <a:rPr lang="ru-RU" sz="3200" dirty="0" err="1" smtClean="0"/>
              <a:t>порожнину</a:t>
            </a:r>
            <a:r>
              <a:rPr lang="ru-RU" sz="3200" dirty="0" smtClean="0"/>
              <a:t> рота </a:t>
            </a:r>
            <a:r>
              <a:rPr lang="ru-RU" sz="3200" dirty="0" err="1" smtClean="0"/>
              <a:t>і</a:t>
            </a:r>
            <a:r>
              <a:rPr lang="ru-RU" sz="3200" dirty="0" smtClean="0"/>
              <a:t> глотку </a:t>
            </a:r>
            <a:r>
              <a:rPr lang="ru-RU" sz="3200" dirty="0" err="1" smtClean="0"/>
              <a:t>утопленого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ru-RU" sz="3200" dirty="0" err="1" smtClean="0"/>
              <a:t>слизу</a:t>
            </a:r>
            <a:r>
              <a:rPr lang="ru-RU" sz="3200" dirty="0" smtClean="0"/>
              <a:t>, мулу та </a:t>
            </a:r>
            <a:r>
              <a:rPr lang="ru-RU" sz="3200" dirty="0" err="1" smtClean="0"/>
              <a:t>піску</a:t>
            </a:r>
            <a:r>
              <a:rPr lang="ru-RU" sz="3200" dirty="0" smtClean="0"/>
              <a:t>, </a:t>
            </a:r>
            <a:r>
              <a:rPr lang="ru-RU" sz="3200" dirty="0" err="1" smtClean="0"/>
              <a:t>швидко</a:t>
            </a:r>
            <a:r>
              <a:rPr lang="ru-RU" sz="3200" dirty="0" smtClean="0"/>
              <a:t> </a:t>
            </a:r>
            <a:r>
              <a:rPr lang="ru-RU" sz="3200" dirty="0" err="1" smtClean="0"/>
              <a:t>видалити</a:t>
            </a:r>
            <a:r>
              <a:rPr lang="ru-RU" sz="3200" dirty="0" smtClean="0"/>
              <a:t> воду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дихальних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шляхів</a:t>
            </a:r>
            <a:r>
              <a:rPr lang="ru-RU" sz="3200" dirty="0" smtClean="0"/>
              <a:t>: </a:t>
            </a:r>
            <a:r>
              <a:rPr lang="ru-RU" sz="3200" dirty="0" err="1" smtClean="0"/>
              <a:t>перевернути</a:t>
            </a:r>
            <a:r>
              <a:rPr lang="ru-RU" sz="3200" dirty="0" smtClean="0"/>
              <a:t> хворого на </a:t>
            </a:r>
            <a:r>
              <a:rPr lang="ru-RU" sz="3200" dirty="0" err="1" smtClean="0"/>
              <a:t>живіт</a:t>
            </a:r>
            <a:r>
              <a:rPr lang="ru-RU" sz="3200" dirty="0" smtClean="0"/>
              <a:t>, </a:t>
            </a:r>
            <a:r>
              <a:rPr lang="ru-RU" sz="3200" dirty="0" err="1" smtClean="0"/>
              <a:t>перегнути</a:t>
            </a:r>
            <a:r>
              <a:rPr lang="ru-RU" sz="3200" dirty="0" smtClean="0"/>
              <a:t> через </a:t>
            </a:r>
            <a:r>
              <a:rPr lang="ru-RU" sz="3200" dirty="0" err="1" smtClean="0"/>
              <a:t>коліно</a:t>
            </a:r>
            <a:r>
              <a:rPr lang="ru-RU" sz="3200" dirty="0" smtClean="0"/>
              <a:t>, </a:t>
            </a:r>
            <a:r>
              <a:rPr lang="ru-RU" sz="3200" dirty="0" err="1" smtClean="0"/>
              <a:t>щоб</a:t>
            </a:r>
            <a:r>
              <a:rPr lang="ru-RU" sz="3200" dirty="0" smtClean="0"/>
              <a:t> голова </a:t>
            </a:r>
            <a:r>
              <a:rPr lang="ru-RU" sz="3200" dirty="0" err="1" smtClean="0"/>
              <a:t>звисала</a:t>
            </a:r>
            <a:r>
              <a:rPr lang="ru-RU" sz="3200" dirty="0" smtClean="0"/>
              <a:t> вниз,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кілька</a:t>
            </a:r>
            <a:r>
              <a:rPr lang="ru-RU" sz="3200" dirty="0" smtClean="0"/>
              <a:t> </a:t>
            </a:r>
            <a:r>
              <a:rPr lang="ru-RU" sz="3200" dirty="0" err="1" smtClean="0"/>
              <a:t>разів</a:t>
            </a:r>
            <a:r>
              <a:rPr lang="ru-RU" sz="3200" dirty="0" smtClean="0"/>
              <a:t> </a:t>
            </a:r>
            <a:r>
              <a:rPr lang="ru-RU" sz="3200" dirty="0" err="1" smtClean="0"/>
              <a:t>надавити</a:t>
            </a:r>
            <a:r>
              <a:rPr lang="ru-RU" sz="3200" dirty="0" smtClean="0"/>
              <a:t> на спину.</a:t>
            </a:r>
            <a:endParaRPr lang="ru-RU" sz="3200" dirty="0"/>
          </a:p>
        </p:txBody>
      </p:sp>
      <p:pic>
        <p:nvPicPr>
          <p:cNvPr id="5" name="Рисунок 4" descr="74_image0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2214554"/>
            <a:ext cx="3089694" cy="364333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571612"/>
            <a:ext cx="8143932" cy="5072098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Після</a:t>
            </a:r>
            <a:r>
              <a:rPr lang="ru-RU" sz="3200" dirty="0" smtClean="0"/>
              <a:t> </a:t>
            </a:r>
            <a:r>
              <a:rPr lang="ru-RU" sz="3200" dirty="0" err="1" smtClean="0"/>
              <a:t>цього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потерпілого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повертають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обличчям</a:t>
            </a:r>
            <a:r>
              <a:rPr lang="ru-RU" sz="3200" dirty="0" smtClean="0"/>
              <a:t> догори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починають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робити</a:t>
            </a:r>
            <a:r>
              <a:rPr lang="ru-RU" sz="3200" dirty="0" smtClean="0"/>
              <a:t> </a:t>
            </a:r>
            <a:r>
              <a:rPr lang="ru-RU" sz="3200" dirty="0" err="1" smtClean="0"/>
              <a:t>оживлення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Коли утоплений </a:t>
            </a:r>
            <a:r>
              <a:rPr lang="ru-RU" sz="3200" dirty="0" err="1" smtClean="0"/>
              <a:t>врятований</a:t>
            </a:r>
            <a:r>
              <a:rPr lang="ru-RU" sz="3200" dirty="0" smtClean="0"/>
              <a:t> у </a:t>
            </a:r>
            <a:r>
              <a:rPr lang="ru-RU" sz="3200" dirty="0" err="1" smtClean="0"/>
              <a:t>початковому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періоді</a:t>
            </a:r>
            <a:r>
              <a:rPr lang="ru-RU" sz="3200" dirty="0" smtClean="0"/>
              <a:t> </a:t>
            </a:r>
            <a:r>
              <a:rPr lang="ru-RU" sz="3200" dirty="0" err="1" smtClean="0"/>
              <a:t>утоплення</a:t>
            </a:r>
            <a:r>
              <a:rPr lang="ru-RU" sz="3200" dirty="0" smtClean="0"/>
              <a:t>, треба перш за все </a:t>
            </a:r>
            <a:r>
              <a:rPr lang="ru-RU" sz="3200" dirty="0" err="1" smtClean="0"/>
              <a:t>вжити</a:t>
            </a:r>
            <a:r>
              <a:rPr lang="ru-RU" sz="3200" dirty="0" smtClean="0"/>
              <a:t> </a:t>
            </a:r>
            <a:r>
              <a:rPr lang="ru-RU" sz="3200" dirty="0" err="1" smtClean="0"/>
              <a:t>заходів</a:t>
            </a:r>
            <a:r>
              <a:rPr lang="ru-RU" sz="3200" dirty="0" smtClean="0"/>
              <a:t> до </a:t>
            </a:r>
            <a:r>
              <a:rPr lang="ru-RU" sz="3200" dirty="0" err="1" smtClean="0"/>
              <a:t>усунення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емоційного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стресу</a:t>
            </a:r>
            <a:r>
              <a:rPr lang="ru-RU" sz="3200" dirty="0" smtClean="0"/>
              <a:t>: </a:t>
            </a:r>
            <a:r>
              <a:rPr lang="ru-RU" sz="3200" dirty="0" err="1" smtClean="0"/>
              <a:t>зняти</a:t>
            </a:r>
            <a:r>
              <a:rPr lang="ru-RU" sz="3200" dirty="0" smtClean="0"/>
              <a:t> </a:t>
            </a:r>
            <a:r>
              <a:rPr lang="ru-RU" sz="3200" dirty="0" err="1" smtClean="0"/>
              <a:t>мокрий</a:t>
            </a:r>
            <a:r>
              <a:rPr lang="ru-RU" sz="3200" dirty="0" smtClean="0"/>
              <a:t> </a:t>
            </a:r>
            <a:r>
              <a:rPr lang="ru-RU" sz="3200" dirty="0" err="1" smtClean="0"/>
              <a:t>одяг</a:t>
            </a:r>
            <a:r>
              <a:rPr lang="ru-RU" sz="3200" dirty="0" smtClean="0"/>
              <a:t>, </a:t>
            </a:r>
            <a:r>
              <a:rPr lang="ru-RU" sz="3200" dirty="0" err="1" smtClean="0"/>
              <a:t>до</a:t>
            </a:r>
            <a:r>
              <a:rPr lang="ru-RU" sz="3200" dirty="0" smtClean="0"/>
              <a:t> суха </a:t>
            </a:r>
            <a:r>
              <a:rPr lang="ru-RU" sz="3200" dirty="0" err="1" smtClean="0"/>
              <a:t>обтерти</a:t>
            </a:r>
            <a:r>
              <a:rPr lang="ru-RU" sz="3200" dirty="0" smtClean="0"/>
              <a:t> </a:t>
            </a:r>
            <a:r>
              <a:rPr lang="ru-RU" sz="3200" dirty="0" err="1" smtClean="0"/>
              <a:t>тіло</a:t>
            </a:r>
            <a:r>
              <a:rPr lang="ru-RU" sz="3200" dirty="0" smtClean="0"/>
              <a:t>, </a:t>
            </a:r>
            <a:r>
              <a:rPr lang="ru-RU" sz="3200" dirty="0" err="1" smtClean="0"/>
              <a:t>заспокоїти</a:t>
            </a:r>
            <a:r>
              <a:rPr lang="ru-RU" sz="3200" dirty="0" smtClean="0"/>
              <a:t>. 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600200"/>
            <a:ext cx="5643570" cy="5257800"/>
          </a:xfrm>
        </p:spPr>
        <p:txBody>
          <a:bodyPr>
            <a:normAutofit lnSpcReduction="10000"/>
          </a:bodyPr>
          <a:lstStyle/>
          <a:p>
            <a:r>
              <a:rPr lang="ru-RU" sz="3200" dirty="0" err="1" smtClean="0"/>
              <a:t>Якщо</a:t>
            </a:r>
            <a:r>
              <a:rPr lang="ru-RU" sz="3200" dirty="0" smtClean="0"/>
              <a:t> </a:t>
            </a:r>
            <a:r>
              <a:rPr lang="ru-RU" sz="3200" dirty="0" err="1" smtClean="0"/>
              <a:t>потерпілий</a:t>
            </a:r>
            <a:r>
              <a:rPr lang="ru-RU" sz="3200" dirty="0" smtClean="0"/>
              <a:t> без </a:t>
            </a:r>
            <a:r>
              <a:rPr lang="ru-RU" sz="3200" dirty="0" err="1" smtClean="0"/>
              <a:t>свідомості</a:t>
            </a:r>
            <a:r>
              <a:rPr lang="ru-RU" sz="3200" dirty="0" smtClean="0"/>
              <a:t> при </a:t>
            </a:r>
            <a:r>
              <a:rPr lang="ru-RU" sz="3200" dirty="0" err="1" smtClean="0"/>
              <a:t>досить</a:t>
            </a:r>
            <a:r>
              <a:rPr lang="ru-RU" sz="3200" dirty="0" smtClean="0"/>
              <a:t> спонтанному </a:t>
            </a:r>
            <a:r>
              <a:rPr lang="ru-RU" sz="3200" dirty="0" err="1" smtClean="0"/>
              <a:t>диханні</a:t>
            </a:r>
            <a:r>
              <a:rPr lang="ru-RU" sz="3200" dirty="0" smtClean="0"/>
              <a:t>,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кладуть</a:t>
            </a:r>
            <a:r>
              <a:rPr lang="ru-RU" sz="3200" dirty="0" smtClean="0"/>
              <a:t> горизонтально, </a:t>
            </a:r>
            <a:r>
              <a:rPr lang="ru-RU" sz="3200" dirty="0" err="1" smtClean="0"/>
              <a:t>піднімають</a:t>
            </a:r>
            <a:r>
              <a:rPr lang="ru-RU" sz="3200" dirty="0" smtClean="0"/>
              <a:t> на 40-50 </a:t>
            </a:r>
            <a:r>
              <a:rPr lang="ru-RU" sz="3200" dirty="0" err="1" smtClean="0"/>
              <a:t>градусів</a:t>
            </a:r>
            <a:r>
              <a:rPr lang="ru-RU" sz="3200" dirty="0" smtClean="0"/>
              <a:t> ноги, </a:t>
            </a:r>
            <a:r>
              <a:rPr lang="ru-RU" sz="3200" dirty="0" err="1" smtClean="0"/>
              <a:t>дають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подихати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нашатирним</a:t>
            </a:r>
            <a:r>
              <a:rPr lang="ru-RU" sz="3200" dirty="0" smtClean="0"/>
              <a:t> спиртом. </a:t>
            </a:r>
            <a:r>
              <a:rPr lang="ru-RU" sz="3200" dirty="0" err="1" smtClean="0"/>
              <a:t>Одночасно</a:t>
            </a:r>
            <a:r>
              <a:rPr lang="ru-RU" sz="3200" dirty="0" smtClean="0"/>
              <a:t> </a:t>
            </a:r>
            <a:r>
              <a:rPr lang="ru-RU" sz="3200" dirty="0" err="1" smtClean="0"/>
              <a:t>зігрівають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потерпілого</a:t>
            </a:r>
            <a:r>
              <a:rPr lang="ru-RU" sz="3200" dirty="0" smtClean="0"/>
              <a:t>, </a:t>
            </a:r>
            <a:r>
              <a:rPr lang="ru-RU" sz="3200" dirty="0" err="1" smtClean="0"/>
              <a:t>проводять</a:t>
            </a:r>
            <a:r>
              <a:rPr lang="ru-RU" sz="3200" dirty="0" smtClean="0"/>
              <a:t> </a:t>
            </a:r>
            <a:r>
              <a:rPr lang="ru-RU" sz="3200" dirty="0" err="1" smtClean="0"/>
              <a:t>масаж</a:t>
            </a:r>
            <a:r>
              <a:rPr lang="ru-RU" sz="3200" dirty="0" smtClean="0"/>
              <a:t> </a:t>
            </a:r>
            <a:r>
              <a:rPr lang="ru-RU" sz="3200" dirty="0" err="1" smtClean="0"/>
              <a:t>грудної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клітки</a:t>
            </a:r>
            <a:r>
              <a:rPr lang="ru-RU" sz="3200" dirty="0" smtClean="0"/>
              <a:t>, </a:t>
            </a:r>
            <a:r>
              <a:rPr lang="ru-RU" sz="3200" dirty="0" err="1" smtClean="0"/>
              <a:t>розтирають</a:t>
            </a:r>
            <a:r>
              <a:rPr lang="ru-RU" sz="3200" dirty="0" smtClean="0"/>
              <a:t> руки </a:t>
            </a:r>
            <a:r>
              <a:rPr lang="ru-RU" sz="3200" dirty="0" err="1" smtClean="0"/>
              <a:t>і</a:t>
            </a:r>
            <a:r>
              <a:rPr lang="ru-RU" sz="3200" dirty="0" smtClean="0"/>
              <a:t> ноги.</a:t>
            </a:r>
            <a:endParaRPr lang="ru-RU" sz="3200" dirty="0"/>
          </a:p>
        </p:txBody>
      </p:sp>
      <p:pic>
        <p:nvPicPr>
          <p:cNvPr id="4" name="Рисунок 3" descr="heart_mas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1792" y="2714620"/>
            <a:ext cx="3622208" cy="257176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63</TotalTime>
  <Words>177</Words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Обычная</vt:lpstr>
      <vt:lpstr>Дії рятівника під час першої допомоги при</vt:lpstr>
      <vt:lpstr>При утопленні 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Дії рятівника під час першої допомоги</dc:title>
  <dc:creator>Администратор</dc:creator>
  <cp:lastModifiedBy>AMD55</cp:lastModifiedBy>
  <cp:revision>10</cp:revision>
  <dcterms:created xsi:type="dcterms:W3CDTF">2013-12-10T18:38:14Z</dcterms:created>
  <dcterms:modified xsi:type="dcterms:W3CDTF">2013-12-13T09:06:46Z</dcterms:modified>
</cp:coreProperties>
</file>