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0" r:id="rId3"/>
    <p:sldId id="271" r:id="rId4"/>
    <p:sldId id="279" r:id="rId5"/>
    <p:sldId id="280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895A20-7F97-40E2-8851-0EF64CBE921E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BD9975-5721-478D-AE9C-CB8663254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2.gstatic.com/images?q=tbn:ANd9GcQicSKYf70N1Z_5u19zGBCWyKzhXniZuoD3_bXc4kjVWdZrDt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983" cy="68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2683" y="692696"/>
            <a:ext cx="4636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Театр «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Кабук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041" y="5857892"/>
            <a:ext cx="433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Череватої </a:t>
            </a:r>
            <a:r>
              <a:rPr lang="uk-UA" dirty="0" smtClean="0"/>
              <a:t>Ольги</a:t>
            </a:r>
            <a:r>
              <a:rPr lang="en-US" dirty="0" smtClean="0"/>
              <a:t> </a:t>
            </a:r>
            <a:r>
              <a:rPr lang="uk-UA" dirty="0" smtClean="0"/>
              <a:t>і Прохоренко Анастасії 11-б </a:t>
            </a:r>
            <a:r>
              <a:rPr lang="uk-UA" dirty="0" smtClean="0"/>
              <a:t>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3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5922" y="116632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歌舞伎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6713" y="5085184"/>
            <a:ext cx="7493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Кабукі</a:t>
            </a:r>
            <a:r>
              <a:rPr lang="ru-RU" sz="2400" i="1" dirty="0" smtClean="0"/>
              <a:t> — один з </a:t>
            </a:r>
            <a:r>
              <a:rPr lang="ru-RU" sz="2400" i="1" dirty="0" err="1" smtClean="0"/>
              <a:t>видів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традиційного</a:t>
            </a:r>
            <a:r>
              <a:rPr lang="ru-RU" sz="2400" i="1" dirty="0" smtClean="0"/>
              <a:t> театру </a:t>
            </a:r>
            <a:r>
              <a:rPr lang="ru-RU" sz="2400" i="1" dirty="0" err="1" smtClean="0"/>
              <a:t>Японії</a:t>
            </a:r>
            <a:r>
              <a:rPr lang="ru-RU" sz="2400" i="1" dirty="0" smtClean="0"/>
              <a:t>. Становить синтез </a:t>
            </a:r>
            <a:r>
              <a:rPr lang="ru-RU" sz="2400" i="1" dirty="0" err="1" smtClean="0"/>
              <a:t>співу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музики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танцю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драми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виконавці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використовують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складний</a:t>
            </a:r>
            <a:r>
              <a:rPr lang="ru-RU" sz="2400" i="1" dirty="0" smtClean="0"/>
              <a:t> грим і </a:t>
            </a:r>
            <a:r>
              <a:rPr lang="ru-RU" sz="2400" i="1" dirty="0" err="1" smtClean="0"/>
              <a:t>костюми</a:t>
            </a:r>
            <a:r>
              <a:rPr lang="ru-RU" sz="2400" i="1" dirty="0" smtClean="0"/>
              <a:t> з </a:t>
            </a:r>
            <a:r>
              <a:rPr lang="ru-RU" sz="2400" i="1" dirty="0" err="1" smtClean="0"/>
              <a:t>потужним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символічним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навантаженням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2" y="1523788"/>
            <a:ext cx="3428319" cy="2567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000240"/>
            <a:ext cx="3201163" cy="199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0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2987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9820" y="5445224"/>
            <a:ext cx="7642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Жанр </a:t>
            </a:r>
            <a:r>
              <a:rPr lang="ru-RU" sz="2000" i="1" dirty="0" err="1" smtClean="0"/>
              <a:t>кабукі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утворився</a:t>
            </a:r>
            <a:r>
              <a:rPr lang="ru-RU" sz="2000" i="1" dirty="0" smtClean="0"/>
              <a:t> в </a:t>
            </a:r>
            <a:r>
              <a:rPr lang="en-US" sz="2000" i="1" dirty="0" smtClean="0"/>
              <a:t>XVII </a:t>
            </a:r>
            <a:r>
              <a:rPr lang="ru-RU" sz="2000" i="1" dirty="0" err="1" smtClean="0"/>
              <a:t>столітті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основі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народних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пісень</a:t>
            </a:r>
            <a:r>
              <a:rPr lang="ru-RU" sz="2000" i="1" dirty="0" smtClean="0"/>
              <a:t> і </a:t>
            </a:r>
            <a:r>
              <a:rPr lang="ru-RU" sz="2000" i="1" dirty="0" err="1" smtClean="0"/>
              <a:t>танців</a:t>
            </a:r>
            <a:r>
              <a:rPr lang="ru-RU" sz="2000" i="1" dirty="0" smtClean="0"/>
              <a:t>. Початок жанру </a:t>
            </a:r>
            <a:r>
              <a:rPr lang="ru-RU" sz="2000" i="1" dirty="0" err="1" smtClean="0"/>
              <a:t>поклала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Окуні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служниця</a:t>
            </a:r>
            <a:r>
              <a:rPr lang="ru-RU" sz="2000" i="1" dirty="0" smtClean="0"/>
              <a:t> святилища </a:t>
            </a:r>
            <a:r>
              <a:rPr lang="ru-RU" sz="2000" i="1" dirty="0" err="1" smtClean="0"/>
              <a:t>Ідзумо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Тайся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котра</a:t>
            </a:r>
            <a:r>
              <a:rPr lang="ru-RU" sz="2000" i="1" dirty="0" smtClean="0"/>
              <a:t> у 1602 р. стала </a:t>
            </a:r>
            <a:r>
              <a:rPr lang="ru-RU" sz="2000" i="1" dirty="0" err="1" smtClean="0"/>
              <a:t>виконувати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новий</a:t>
            </a:r>
            <a:r>
              <a:rPr lang="ru-RU" sz="2000" i="1" dirty="0" smtClean="0"/>
              <a:t> вид </a:t>
            </a:r>
            <a:r>
              <a:rPr lang="ru-RU" sz="2000" i="1" dirty="0" err="1" smtClean="0"/>
              <a:t>театралізованого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танця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висохлому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руслі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неподалік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Кіото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90781"/>
            <a:ext cx="2766197" cy="275390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50" y="902848"/>
            <a:ext cx="3024336" cy="403764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2987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7927" y="1124744"/>
            <a:ext cx="6799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Період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 1629 по 1652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5216" y="5226784"/>
            <a:ext cx="7747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У </a:t>
            </a:r>
            <a:r>
              <a:rPr lang="ru-RU" sz="2000" i="1" dirty="0" err="1" smtClean="0"/>
              <a:t>цілях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збереження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суспільної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моралі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жінкам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було</a:t>
            </a:r>
            <a:r>
              <a:rPr lang="ru-RU" sz="2000" i="1" dirty="0" smtClean="0"/>
              <a:t> заборонено </a:t>
            </a:r>
            <a:r>
              <a:rPr lang="ru-RU" sz="2000" i="1" dirty="0" err="1" smtClean="0"/>
              <a:t>виступати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сцені</a:t>
            </a:r>
            <a:r>
              <a:rPr lang="ru-RU" sz="2000" i="1" dirty="0" smtClean="0"/>
              <a:t>.</a:t>
            </a:r>
            <a:r>
              <a:rPr lang="ru-RU" sz="2000" i="1" dirty="0"/>
              <a:t> Через </a:t>
            </a:r>
            <a:r>
              <a:rPr lang="ru-RU" sz="2000" i="1" dirty="0" err="1"/>
              <a:t>велику</a:t>
            </a:r>
            <a:r>
              <a:rPr lang="ru-RU" sz="2000" i="1" dirty="0"/>
              <a:t> </a:t>
            </a:r>
            <a:r>
              <a:rPr lang="ru-RU" sz="2000" i="1" dirty="0" err="1"/>
              <a:t>популярність</a:t>
            </a:r>
            <a:r>
              <a:rPr lang="ru-RU" sz="2000" i="1" dirty="0"/>
              <a:t> </a:t>
            </a:r>
            <a:r>
              <a:rPr lang="ru-RU" sz="2000" i="1" dirty="0" err="1"/>
              <a:t>кабукі</a:t>
            </a:r>
            <a:r>
              <a:rPr lang="ru-RU" sz="2000" i="1" dirty="0"/>
              <a:t>, </a:t>
            </a:r>
            <a:r>
              <a:rPr lang="ru-RU" sz="2000" i="1" dirty="0" err="1"/>
              <a:t>місце</a:t>
            </a:r>
            <a:r>
              <a:rPr lang="ru-RU" sz="2000" i="1" dirty="0"/>
              <a:t> </a:t>
            </a:r>
            <a:r>
              <a:rPr lang="ru-RU" sz="2000" i="1" dirty="0" err="1"/>
              <a:t>жінок-виконавиць</a:t>
            </a:r>
            <a:r>
              <a:rPr lang="ru-RU" sz="2000" i="1" dirty="0"/>
              <a:t> ролей </a:t>
            </a:r>
            <a:r>
              <a:rPr lang="ru-RU" sz="2000" i="1" dirty="0" err="1"/>
              <a:t>зайняли</a:t>
            </a:r>
            <a:r>
              <a:rPr lang="ru-RU" sz="2000" i="1" dirty="0"/>
              <a:t> юнаки. Разом з </a:t>
            </a:r>
            <a:r>
              <a:rPr lang="ru-RU" sz="2000" i="1" dirty="0" err="1"/>
              <a:t>цим</a:t>
            </a:r>
            <a:r>
              <a:rPr lang="ru-RU" sz="2000" i="1" dirty="0"/>
              <a:t> </a:t>
            </a:r>
            <a:r>
              <a:rPr lang="ru-RU" sz="2000" i="1" dirty="0" err="1"/>
              <a:t>змінився</a:t>
            </a:r>
            <a:r>
              <a:rPr lang="ru-RU" sz="2000" i="1" dirty="0"/>
              <a:t> і характер </a:t>
            </a:r>
            <a:r>
              <a:rPr lang="ru-RU" sz="2000" i="1" dirty="0" err="1"/>
              <a:t>вистав</a:t>
            </a:r>
            <a:r>
              <a:rPr lang="ru-RU" sz="2000" i="1" dirty="0"/>
              <a:t> — </a:t>
            </a:r>
            <a:r>
              <a:rPr lang="ru-RU" sz="2000" i="1" dirty="0" err="1"/>
              <a:t>більше</a:t>
            </a:r>
            <a:r>
              <a:rPr lang="ru-RU" sz="2000" i="1" dirty="0"/>
              <a:t> </a:t>
            </a:r>
            <a:r>
              <a:rPr lang="ru-RU" sz="2000" i="1" dirty="0" err="1"/>
              <a:t>уваги</a:t>
            </a:r>
            <a:r>
              <a:rPr lang="ru-RU" sz="2000" i="1" dirty="0"/>
              <a:t> </a:t>
            </a:r>
            <a:r>
              <a:rPr lang="ru-RU" sz="2000" i="1" dirty="0" err="1"/>
              <a:t>приділялося</a:t>
            </a:r>
            <a:r>
              <a:rPr lang="ru-RU" sz="2000" i="1" dirty="0"/>
              <a:t> драматичному </a:t>
            </a:r>
            <a:r>
              <a:rPr lang="ru-RU" sz="2000" i="1" dirty="0" err="1"/>
              <a:t>мистецтву</a:t>
            </a:r>
            <a:r>
              <a:rPr lang="ru-RU" sz="2000" i="1" dirty="0"/>
              <a:t>, </a:t>
            </a:r>
            <a:r>
              <a:rPr lang="ru-RU" sz="2000" i="1" dirty="0" err="1"/>
              <a:t>ніж</a:t>
            </a:r>
            <a:r>
              <a:rPr lang="ru-RU" sz="2000" i="1" dirty="0"/>
              <a:t> </a:t>
            </a:r>
            <a:r>
              <a:rPr lang="ru-RU" sz="2000" i="1" dirty="0" err="1"/>
              <a:t>танцю</a:t>
            </a:r>
            <a:endParaRPr lang="ru-RU" sz="20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33283"/>
            <a:ext cx="2405322" cy="23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0853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8479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2987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26636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 1653 р. в трупах </a:t>
            </a:r>
            <a:r>
              <a:rPr lang="ru-RU" i="1" dirty="0" err="1" smtClean="0"/>
              <a:t>кабукі</a:t>
            </a:r>
            <a:r>
              <a:rPr lang="ru-RU" i="1" dirty="0" smtClean="0"/>
              <a:t> могли </a:t>
            </a:r>
            <a:r>
              <a:rPr lang="ru-RU" i="1" dirty="0" err="1" smtClean="0"/>
              <a:t>виступати</a:t>
            </a:r>
            <a:r>
              <a:rPr lang="ru-RU" i="1" dirty="0" smtClean="0"/>
              <a:t>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зрілі</a:t>
            </a:r>
            <a:r>
              <a:rPr lang="ru-RU" i="1" dirty="0" smtClean="0"/>
              <a:t> </a:t>
            </a:r>
            <a:r>
              <a:rPr lang="ru-RU" i="1" dirty="0" err="1" smtClean="0"/>
              <a:t>чоловіки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спричинило</a:t>
            </a:r>
            <a:r>
              <a:rPr lang="ru-RU" i="1" dirty="0" smtClean="0"/>
              <a:t> 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витонченого</a:t>
            </a:r>
            <a:r>
              <a:rPr lang="ru-RU" i="1" dirty="0" smtClean="0"/>
              <a:t>, </a:t>
            </a:r>
            <a:r>
              <a:rPr lang="ru-RU" i="1" dirty="0" err="1" smtClean="0"/>
              <a:t>глибоко</a:t>
            </a:r>
            <a:r>
              <a:rPr lang="ru-RU" i="1" dirty="0" smtClean="0"/>
              <a:t> </a:t>
            </a:r>
            <a:r>
              <a:rPr lang="ru-RU" i="1" dirty="0" err="1" smtClean="0"/>
              <a:t>стилізованого</a:t>
            </a:r>
            <a:r>
              <a:rPr lang="ru-RU" i="1" dirty="0" smtClean="0"/>
              <a:t> виду </a:t>
            </a:r>
            <a:r>
              <a:rPr lang="ru-RU" i="1" dirty="0" err="1" smtClean="0"/>
              <a:t>кабукі</a:t>
            </a:r>
            <a:r>
              <a:rPr lang="ru-RU" i="1" dirty="0" smtClean="0"/>
              <a:t> — «</a:t>
            </a:r>
            <a:r>
              <a:rPr lang="ru-RU" i="1" dirty="0" err="1" smtClean="0"/>
              <a:t>ахрайський</a:t>
            </a:r>
            <a:r>
              <a:rPr lang="ru-RU" i="1" dirty="0" smtClean="0"/>
              <a:t> </a:t>
            </a:r>
            <a:r>
              <a:rPr lang="ru-RU" i="1" dirty="0" err="1" smtClean="0"/>
              <a:t>кабукі</a:t>
            </a:r>
            <a:r>
              <a:rPr lang="ru-RU" i="1" dirty="0" smtClean="0"/>
              <a:t>». </a:t>
            </a:r>
            <a:r>
              <a:rPr lang="ru-RU" i="1" dirty="0" err="1" smtClean="0"/>
              <a:t>Ця</a:t>
            </a:r>
            <a:r>
              <a:rPr lang="ru-RU" i="1" dirty="0" smtClean="0"/>
              <a:t> метаморфоза </a:t>
            </a:r>
            <a:r>
              <a:rPr lang="ru-RU" i="1" dirty="0" err="1" smtClean="0"/>
              <a:t>відбулася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впливом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популярного в той час в </a:t>
            </a:r>
            <a:r>
              <a:rPr lang="ru-RU" i="1" dirty="0" err="1" smtClean="0"/>
              <a:t>Японії</a:t>
            </a:r>
            <a:r>
              <a:rPr lang="ru-RU" i="1" dirty="0" smtClean="0"/>
              <a:t> </a:t>
            </a:r>
            <a:r>
              <a:rPr lang="ru-RU" i="1" dirty="0" err="1" smtClean="0"/>
              <a:t>комічного</a:t>
            </a:r>
            <a:r>
              <a:rPr lang="ru-RU" i="1" dirty="0" smtClean="0"/>
              <a:t> театра </a:t>
            </a:r>
            <a:r>
              <a:rPr lang="ru-RU" i="1" dirty="0" err="1" smtClean="0"/>
              <a:t>кьоґен</a:t>
            </a:r>
            <a:r>
              <a:rPr lang="ru-RU" i="1" dirty="0" smtClean="0"/>
              <a:t>. Практично до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ролі</a:t>
            </a:r>
            <a:r>
              <a:rPr lang="ru-RU" i="1" dirty="0" smtClean="0"/>
              <a:t> </a:t>
            </a:r>
            <a:r>
              <a:rPr lang="ru-RU" i="1" dirty="0" err="1" smtClean="0"/>
              <a:t>кабукі</a:t>
            </a:r>
            <a:r>
              <a:rPr lang="ru-RU" i="1" dirty="0" smtClean="0"/>
              <a:t> </a:t>
            </a:r>
            <a:r>
              <a:rPr lang="ru-RU" i="1" dirty="0" err="1" smtClean="0"/>
              <a:t>виконуються</a:t>
            </a:r>
            <a:r>
              <a:rPr lang="ru-RU" i="1" dirty="0" smtClean="0"/>
              <a:t> </a:t>
            </a:r>
            <a:r>
              <a:rPr lang="ru-RU" i="1" dirty="0" err="1" smtClean="0"/>
              <a:t>чоловіками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3" y="1052736"/>
            <a:ext cx="6296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Чоловічий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період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39" y="2939231"/>
            <a:ext cx="2736304" cy="204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65667"/>
            <a:ext cx="3870920" cy="262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99392"/>
            <a:ext cx="2987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24744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Кабукі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теперішній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час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У </a:t>
            </a:r>
            <a:r>
              <a:rPr lang="ru-RU" sz="2000" i="1" dirty="0" err="1" smtClean="0"/>
              <a:t>сучасній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Японії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кабукі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лишається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доволі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популярним</a:t>
            </a:r>
            <a:r>
              <a:rPr lang="ru-RU" sz="2000" i="1" dirty="0" smtClean="0"/>
              <a:t> жанром — </a:t>
            </a:r>
            <a:r>
              <a:rPr lang="ru-RU" sz="2000" i="1" dirty="0" err="1" smtClean="0"/>
              <a:t>він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найпопулярніший</a:t>
            </a:r>
            <a:r>
              <a:rPr lang="ru-RU" sz="2000" i="1" dirty="0" smtClean="0"/>
              <a:t> вид театрального </a:t>
            </a:r>
            <a:r>
              <a:rPr lang="ru-RU" sz="2000" i="1" dirty="0" err="1" smtClean="0"/>
              <a:t>мистецтва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серед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усіх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традиційних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японських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драматичних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жанрів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Багато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провідних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акторів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кабукі</a:t>
            </a:r>
            <a:r>
              <a:rPr lang="ru-RU" sz="2000" i="1" dirty="0" smtClean="0"/>
              <a:t> часто </a:t>
            </a:r>
            <a:r>
              <a:rPr lang="ru-RU" sz="2000" i="1" dirty="0" err="1" smtClean="0"/>
              <a:t>знімаються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кіно</a:t>
            </a:r>
            <a:r>
              <a:rPr lang="ru-RU" sz="2000" i="1" dirty="0" smtClean="0"/>
              <a:t> і на </a:t>
            </a:r>
            <a:r>
              <a:rPr lang="ru-RU" sz="2000" i="1" dirty="0" err="1" smtClean="0"/>
              <a:t>телебаченні</a:t>
            </a:r>
            <a:r>
              <a:rPr lang="ru-RU" sz="2000" i="1" dirty="0" smtClean="0"/>
              <a:t> </a:t>
            </a:r>
          </a:p>
          <a:p>
            <a:r>
              <a:rPr lang="ru-RU" sz="2000" i="1" dirty="0" err="1" smtClean="0"/>
              <a:t>Після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Другої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Світової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війни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сформований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повністю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жіночий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колектив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кабукі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Ітікава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Кабукі-дза</a:t>
            </a:r>
            <a:r>
              <a:rPr lang="ru-RU" sz="2000" i="1" dirty="0" smtClean="0"/>
              <a:t>. </a:t>
            </a:r>
            <a:endParaRPr lang="ru-RU" sz="20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0507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78" y="4941168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88640"/>
            <a:ext cx="6303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Елементи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кабукі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6482" y="5157192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Сцена в </a:t>
            </a:r>
            <a:r>
              <a:rPr lang="ru-RU" sz="2000" i="1" dirty="0" err="1" smtClean="0"/>
              <a:t>театрі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кабукі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своєрідну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будову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Її</a:t>
            </a:r>
            <a:r>
              <a:rPr lang="ru-RU" sz="2000" i="1" dirty="0" smtClean="0"/>
              <a:t> авансцена </a:t>
            </a:r>
            <a:r>
              <a:rPr lang="ru-RU" sz="2000" i="1" dirty="0" err="1" smtClean="0"/>
              <a:t>ханаміті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розташована</a:t>
            </a:r>
            <a:r>
              <a:rPr lang="ru-RU" sz="2000" i="1" dirty="0" smtClean="0"/>
              <a:t> просто у </a:t>
            </a:r>
            <a:r>
              <a:rPr lang="ru-RU" sz="2000" i="1" dirty="0" err="1" smtClean="0"/>
              <a:t>глядацькому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залі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Театри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кабукі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покращені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технічно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отримали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сцени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обертаються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механічні</a:t>
            </a:r>
            <a:r>
              <a:rPr lang="ru-RU" sz="2000" i="1" dirty="0" smtClean="0"/>
              <a:t> люки,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з'явилися</a:t>
            </a:r>
            <a:r>
              <a:rPr lang="ru-RU" sz="2000" i="1" dirty="0" smtClean="0"/>
              <a:t> у </a:t>
            </a:r>
            <a:r>
              <a:rPr lang="en-US" sz="2000" i="1" dirty="0" smtClean="0"/>
              <a:t>XVIII </a:t>
            </a:r>
            <a:r>
              <a:rPr lang="ru-RU" sz="2000" i="1" dirty="0" err="1" smtClean="0"/>
              <a:t>столітті</a:t>
            </a:r>
            <a:r>
              <a:rPr lang="ru-RU" sz="2000" i="1" dirty="0" smtClean="0"/>
              <a:t>, і т. д.,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підвищили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эфектність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театральних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вистав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09" y="1351451"/>
            <a:ext cx="56007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9200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Театр </a:t>
            </a:r>
            <a:r>
              <a:rPr lang="ru-RU" sz="3600" i="1" dirty="0" err="1" smtClean="0">
                <a:solidFill>
                  <a:srgbClr val="7030A0"/>
                </a:solidFill>
              </a:rPr>
              <a:t>кабукі</a:t>
            </a:r>
            <a:r>
              <a:rPr lang="ru-RU" sz="3600" i="1" dirty="0" smtClean="0">
                <a:solidFill>
                  <a:srgbClr val="7030A0"/>
                </a:solidFill>
              </a:rPr>
              <a:t> у </a:t>
            </a:r>
            <a:r>
              <a:rPr lang="ru-RU" sz="3600" i="1" dirty="0" err="1" smtClean="0">
                <a:solidFill>
                  <a:srgbClr val="7030A0"/>
                </a:solidFill>
              </a:rPr>
              <a:t>теперішній</a:t>
            </a:r>
            <a:r>
              <a:rPr lang="ru-RU" sz="3600" i="1" dirty="0" smtClean="0">
                <a:solidFill>
                  <a:srgbClr val="7030A0"/>
                </a:solidFill>
              </a:rPr>
              <a:t> час </a:t>
            </a:r>
            <a:r>
              <a:rPr lang="ru-RU" sz="3600" i="1" dirty="0" err="1" smtClean="0">
                <a:solidFill>
                  <a:srgbClr val="7030A0"/>
                </a:solidFill>
              </a:rPr>
              <a:t>складається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із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трьох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типів</a:t>
            </a:r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</a:rPr>
              <a:t>вистав</a:t>
            </a:r>
            <a:r>
              <a:rPr lang="ru-RU" sz="3600" i="1" dirty="0" smtClean="0">
                <a:solidFill>
                  <a:srgbClr val="7030A0"/>
                </a:solidFill>
              </a:rPr>
              <a:t>: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632" y="1988840"/>
            <a:ext cx="637368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C000"/>
                </a:solidFill>
              </a:rPr>
              <a:t>Дзідаі-моно</a:t>
            </a:r>
            <a:r>
              <a:rPr lang="en-US" altLang="ja-JP" sz="2800" dirty="0" smtClean="0">
                <a:solidFill>
                  <a:srgbClr val="FFC000"/>
                </a:solidFill>
              </a:rPr>
              <a:t>— </a:t>
            </a:r>
            <a:r>
              <a:rPr lang="ru-RU" sz="2800" dirty="0" err="1" smtClean="0">
                <a:solidFill>
                  <a:srgbClr val="FFC000"/>
                </a:solidFill>
              </a:rPr>
              <a:t>історичні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п'єси</a:t>
            </a:r>
            <a:endParaRPr lang="ru-RU" sz="2800" dirty="0" smtClean="0">
              <a:solidFill>
                <a:srgbClr val="FFC000"/>
              </a:solidFill>
            </a:endParaRPr>
          </a:p>
          <a:p>
            <a:r>
              <a:rPr lang="ru-RU" sz="2800" dirty="0" err="1" smtClean="0">
                <a:solidFill>
                  <a:srgbClr val="00B050"/>
                </a:solidFill>
              </a:rPr>
              <a:t>Сева-моно</a:t>
            </a:r>
            <a:r>
              <a:rPr lang="en-US" altLang="ja-JP" sz="2800" dirty="0" smtClean="0">
                <a:solidFill>
                  <a:srgbClr val="00B050"/>
                </a:solidFill>
              </a:rPr>
              <a:t>— </a:t>
            </a:r>
            <a:r>
              <a:rPr lang="ru-RU" sz="2800" dirty="0" err="1" smtClean="0">
                <a:solidFill>
                  <a:srgbClr val="00B050"/>
                </a:solidFill>
              </a:rPr>
              <a:t>простонародні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err="1" smtClean="0">
                <a:solidFill>
                  <a:srgbClr val="0070C0"/>
                </a:solidFill>
              </a:rPr>
              <a:t>Сьоаґото</a:t>
            </a:r>
            <a:r>
              <a:rPr lang="en-US" altLang="ja-JP" sz="2800" dirty="0" smtClean="0">
                <a:solidFill>
                  <a:srgbClr val="0070C0"/>
                </a:solidFill>
              </a:rPr>
              <a:t>— </a:t>
            </a:r>
            <a:r>
              <a:rPr lang="ru-RU" sz="2800" dirty="0" err="1" smtClean="0">
                <a:solidFill>
                  <a:srgbClr val="0070C0"/>
                </a:solidFill>
              </a:rPr>
              <a:t>танцювально-драматичні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п'єси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32" y="4149080"/>
            <a:ext cx="3845091" cy="252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89" y="4571933"/>
            <a:ext cx="2808312" cy="2103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3117" y="2967335"/>
            <a:ext cx="5897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292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Настя</cp:lastModifiedBy>
  <cp:revision>13</cp:revision>
  <dcterms:created xsi:type="dcterms:W3CDTF">2013-03-20T17:23:52Z</dcterms:created>
  <dcterms:modified xsi:type="dcterms:W3CDTF">2013-12-10T21:32:18Z</dcterms:modified>
</cp:coreProperties>
</file>