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8"/>
  </p:notesMasterIdLst>
  <p:handoutMasterIdLst>
    <p:handoutMasterId r:id="rId9"/>
  </p:handoutMasterIdLst>
  <p:sldIdLst>
    <p:sldId id="264" r:id="rId3"/>
    <p:sldId id="265" r:id="rId4"/>
    <p:sldId id="266" r:id="rId5"/>
    <p:sldId id="267" r:id="rId6"/>
    <p:sldId id="269" r:id="rId7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-798" y="-9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pPr/>
              <a:t>05.02.2013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pPr/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05.02.2013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010434712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Заголовок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65071533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63524165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 bwMode="auto"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489339130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528301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351676386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2068731853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96807203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ru-RU" noProof="0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221337468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ru-RU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ru-RU" noProof="0" dirty="0" smtClean="0"/>
              <a:t>Образец текста</a:t>
            </a:r>
          </a:p>
          <a:p>
            <a:pPr lvl="1"/>
            <a:r>
              <a:rPr lang="ru-RU" noProof="0" dirty="0" smtClean="0"/>
              <a:t>Второй уровень</a:t>
            </a:r>
          </a:p>
          <a:p>
            <a:pPr lvl="2"/>
            <a:r>
              <a:rPr lang="ru-RU" noProof="0" dirty="0" smtClean="0"/>
              <a:t>Третий уровень</a:t>
            </a:r>
          </a:p>
          <a:p>
            <a:pPr lvl="3"/>
            <a:r>
              <a:rPr lang="ru-RU" noProof="0" dirty="0" smtClean="0"/>
              <a:t>Четвертый уровень</a:t>
            </a:r>
          </a:p>
          <a:p>
            <a:pPr lvl="4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05.02.2013</a:t>
            </a:fld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xmlns="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p:transition spd="med">
    <p:wipe dir="u"/>
  </p:transition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defTabSz="1216152">
              <a:spcBef>
                <a:spcPts val="0"/>
              </a:spcBef>
            </a:pPr>
            <a:r>
              <a:rPr lang="ru-RU" dirty="0" err="1" smtClean="0"/>
              <a:t>Лаврент</a:t>
            </a:r>
            <a:r>
              <a:rPr lang="uk-UA" dirty="0" err="1" smtClean="0"/>
              <a:t>ій</a:t>
            </a:r>
            <a:r>
              <a:rPr lang="uk-UA" dirty="0" smtClean="0"/>
              <a:t> </a:t>
            </a:r>
            <a:r>
              <a:rPr lang="uk-UA" dirty="0" err="1" smtClean="0"/>
              <a:t>Зезаній</a:t>
            </a:r>
            <a:endParaRPr lang="ru-RU" sz="5400" b="0" i="0" baseline="0" dirty="0">
              <a:solidFill>
                <a:srgbClr val="374C81"/>
              </a:solidFill>
              <a:latin typeface="Century Gothic"/>
              <a:ea typeface="+mj-ea"/>
              <a:cs typeface="+mj-cs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l">
              <a:spcBef>
                <a:spcPts val="0"/>
              </a:spcBef>
              <a:buNone/>
            </a:pPr>
            <a:endParaRPr lang="ru-RU" sz="2800" b="0" i="0" dirty="0">
              <a:solidFill>
                <a:srgbClr val="374C8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0340329"/>
      </p:ext>
    </p:extLst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8361479" cy="688504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200px-Lavrentiy_Zizani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37828" y="1412776"/>
            <a:ext cx="3171982" cy="4313896"/>
          </a:xfrm>
        </p:spPr>
      </p:pic>
      <p:pic>
        <p:nvPicPr>
          <p:cNvPr id="6" name="Рисунок 5" descr="Зизаний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86300" y="980728"/>
            <a:ext cx="6438323" cy="5203701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760512"/>
          </a:xfrm>
        </p:spPr>
        <p:txBody>
          <a:bodyPr>
            <a:normAutofit/>
          </a:bodyPr>
          <a:lstStyle/>
          <a:p>
            <a:pPr algn="ctr"/>
            <a:r>
              <a:rPr lang="uk-UA" dirty="0" smtClean="0"/>
              <a:t>Граматика</a:t>
            </a:r>
            <a:endParaRPr lang="ru-RU" dirty="0"/>
          </a:p>
        </p:txBody>
      </p:sp>
      <p:pic>
        <p:nvPicPr>
          <p:cNvPr id="4" name="Содержимое 3" descr="i4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13892" y="1124744"/>
            <a:ext cx="3816424" cy="5158785"/>
          </a:xfrm>
        </p:spPr>
      </p:pic>
      <p:pic>
        <p:nvPicPr>
          <p:cNvPr id="5" name="Рисунок 4" descr="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42484" y="1052736"/>
            <a:ext cx="4248472" cy="5103660"/>
          </a:xfrm>
          <a:prstGeom prst="rect">
            <a:avLst/>
          </a:prstGeo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9876" y="188640"/>
            <a:ext cx="10157354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 smtClean="0"/>
              <a:t>Гродненський</a:t>
            </a:r>
            <a:r>
              <a:rPr lang="ru-RU" dirty="0" smtClean="0"/>
              <a:t> «</a:t>
            </a:r>
            <a:r>
              <a:rPr lang="ru-RU" dirty="0" err="1" smtClean="0"/>
              <a:t>Катехізис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4" name="Содержимое 3" descr="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82044" y="1196752"/>
            <a:ext cx="6971622" cy="5228717"/>
          </a:xfrm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Дякую за увагу!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S102787940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_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TS102787940</Template>
  <TotalTime>0</TotalTime>
  <Words>12</Words>
  <Application>Microsoft Office PowerPoint</Application>
  <PresentationFormat>Произвольный</PresentationFormat>
  <Paragraphs>4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TS102787940</vt:lpstr>
      <vt:lpstr>Лаврентій Зезаній</vt:lpstr>
      <vt:lpstr>Слайд 2</vt:lpstr>
      <vt:lpstr>Граматика</vt:lpstr>
      <vt:lpstr>Гродненський «Катехізис»</vt:lpstr>
      <vt:lpstr>Дякую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2013-02-05T17:19:43Z</dcterms:created>
  <dcterms:modified xsi:type="dcterms:W3CDTF">2013-02-05T17:44:50Z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