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59898"/>
            <a:ext cx="7696224" cy="4426424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/>
              <a:t>Громадські організації</a:t>
            </a:r>
            <a:r>
              <a:rPr lang="uk-UA" sz="5400" dirty="0" smtClean="0"/>
              <a:t>, що борються за етичне ставлення людини до тварин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428728" y="6858000"/>
            <a:ext cx="740664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98600"/>
            <a:ext cx="8143900" cy="561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857364"/>
            <a:ext cx="3286148" cy="43577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   </a:t>
            </a:r>
            <a:r>
              <a:rPr lang="ru-RU" sz="2800" dirty="0" err="1" smtClean="0"/>
              <a:t>Нідерландська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політична</a:t>
            </a:r>
            <a:r>
              <a:rPr lang="ru-RU" sz="2800" dirty="0" smtClean="0"/>
              <a:t> </a:t>
            </a:r>
            <a:r>
              <a:rPr lang="ru-RU" sz="2800" dirty="0" err="1" smtClean="0"/>
              <a:t>партія</a:t>
            </a:r>
            <a:r>
              <a:rPr lang="ru-RU" sz="2800" dirty="0" smtClean="0"/>
              <a:t>. </a:t>
            </a:r>
            <a:r>
              <a:rPr lang="ru-RU" sz="2800" dirty="0" smtClean="0"/>
              <a:t>Вона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створена у 2002 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. </a:t>
            </a:r>
            <a:r>
              <a:rPr lang="ru-RU" sz="2800" dirty="0" smtClean="0"/>
              <a:t>Основною </a:t>
            </a:r>
            <a:r>
              <a:rPr lang="ru-RU" sz="2800" dirty="0" smtClean="0"/>
              <a:t>метою </a:t>
            </a:r>
            <a:r>
              <a:rPr lang="ru-RU" sz="2800" dirty="0" err="1" smtClean="0"/>
              <a:t>є</a:t>
            </a:r>
            <a:r>
              <a:rPr lang="ru-RU" sz="2800" dirty="0" smtClean="0"/>
              <a:t> </a:t>
            </a:r>
            <a:r>
              <a:rPr lang="ru-RU" sz="2800" dirty="0" err="1" smtClean="0"/>
              <a:t>захист</a:t>
            </a:r>
            <a:r>
              <a:rPr lang="ru-RU" sz="2800" dirty="0" smtClean="0"/>
              <a:t> прав </a:t>
            </a:r>
            <a:r>
              <a:rPr lang="ru-RU" sz="2800" dirty="0" err="1" smtClean="0"/>
              <a:t>тварин</a:t>
            </a:r>
            <a:r>
              <a:rPr lang="ru-RU" sz="2800" dirty="0" smtClean="0"/>
              <a:t> </a:t>
            </a:r>
            <a:r>
              <a:rPr lang="ru-RU" sz="2800" dirty="0" err="1" smtClean="0"/>
              <a:t>і</a:t>
            </a:r>
            <a:r>
              <a:rPr lang="ru-RU" sz="2800" dirty="0" smtClean="0"/>
              <a:t> </a:t>
            </a:r>
            <a:r>
              <a:rPr lang="ru-RU" sz="2800" dirty="0" err="1" smtClean="0"/>
              <a:t>добробут</a:t>
            </a:r>
            <a:r>
              <a:rPr lang="ru-RU" sz="2800" dirty="0" smtClean="0"/>
              <a:t> </a:t>
            </a:r>
            <a:r>
              <a:rPr lang="ru-RU" sz="2800" dirty="0" err="1" smtClean="0"/>
              <a:t>тварин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4440564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Молодіжна</a:t>
            </a:r>
            <a:r>
              <a:rPr lang="ru-RU" b="1" dirty="0" smtClean="0"/>
              <a:t> </a:t>
            </a:r>
            <a:r>
              <a:rPr lang="ru-RU" b="1" dirty="0" err="1" smtClean="0"/>
              <a:t>ліга</a:t>
            </a:r>
            <a:r>
              <a:rPr lang="ru-RU" b="1" dirty="0" smtClean="0"/>
              <a:t> </a:t>
            </a:r>
            <a:r>
              <a:rPr lang="ru-RU" b="1" dirty="0" err="1" smtClean="0"/>
              <a:t>захисту</a:t>
            </a:r>
            <a:r>
              <a:rPr lang="ru-RU" b="1" dirty="0" smtClean="0"/>
              <a:t> </a:t>
            </a:r>
            <a:r>
              <a:rPr lang="ru-RU" b="1" dirty="0" err="1" smtClean="0"/>
              <a:t>тварин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14" y="1643050"/>
            <a:ext cx="5238786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3350706" cy="2254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928670"/>
            <a:ext cx="3714776" cy="531973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Члени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волонтери-ентузіасти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вільний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сім’ї</a:t>
            </a:r>
            <a:r>
              <a:rPr lang="ru-RU" dirty="0" smtClean="0"/>
              <a:t> та </a:t>
            </a:r>
            <a:r>
              <a:rPr lang="ru-RU" dirty="0" err="1" smtClean="0"/>
              <a:t>роботи</a:t>
            </a:r>
            <a:r>
              <a:rPr lang="ru-RU" dirty="0" smtClean="0"/>
              <a:t> час </a:t>
            </a:r>
            <a:r>
              <a:rPr lang="ru-RU" dirty="0" err="1" smtClean="0"/>
              <a:t>присвячують</a:t>
            </a:r>
            <a:r>
              <a:rPr lang="ru-RU" dirty="0" smtClean="0"/>
              <a:t> </a:t>
            </a:r>
            <a:r>
              <a:rPr lang="ru-RU" dirty="0" err="1" smtClean="0"/>
              <a:t>справі</a:t>
            </a:r>
            <a:r>
              <a:rPr lang="ru-RU" dirty="0" smtClean="0"/>
              <a:t> </a:t>
            </a:r>
            <a:r>
              <a:rPr lang="ru-RU" dirty="0" err="1" smtClean="0"/>
              <a:t>порятунку</a:t>
            </a:r>
            <a:r>
              <a:rPr lang="ru-RU" dirty="0" smtClean="0"/>
              <a:t> та </a:t>
            </a:r>
            <a:r>
              <a:rPr lang="ru-RU" dirty="0" err="1" smtClean="0"/>
              <a:t>допомоги</a:t>
            </a:r>
            <a:r>
              <a:rPr lang="ru-RU" dirty="0" smtClean="0"/>
              <a:t> </a:t>
            </a:r>
            <a:r>
              <a:rPr lang="ru-RU" dirty="0" err="1" smtClean="0"/>
              <a:t>тваринам</a:t>
            </a:r>
            <a:r>
              <a:rPr lang="ru-RU" dirty="0" smtClean="0"/>
              <a:t>. Головна </a:t>
            </a:r>
            <a:r>
              <a:rPr lang="ru-RU" dirty="0" err="1" smtClean="0"/>
              <a:t>ціль</a:t>
            </a:r>
            <a:r>
              <a:rPr lang="ru-RU" dirty="0" smtClean="0"/>
              <a:t>- </a:t>
            </a:r>
            <a:r>
              <a:rPr lang="ru-RU" dirty="0" err="1" smtClean="0"/>
              <a:t>вирішення</a:t>
            </a:r>
            <a:r>
              <a:rPr lang="ru-RU" dirty="0" smtClean="0"/>
              <a:t> проблем </a:t>
            </a:r>
            <a:r>
              <a:rPr lang="ru-RU" dirty="0" err="1" smtClean="0"/>
              <a:t>бездомних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74320"/>
            <a:ext cx="7790712" cy="4797754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Хмельницька</a:t>
            </a:r>
            <a:r>
              <a:rPr lang="ru-RU" b="1" dirty="0" smtClean="0"/>
              <a:t> </a:t>
            </a:r>
            <a:r>
              <a:rPr lang="ru-RU" b="1" dirty="0" err="1" smtClean="0"/>
              <a:t>міська</a:t>
            </a:r>
            <a:r>
              <a:rPr lang="ru-RU" b="1" dirty="0" smtClean="0"/>
              <a:t> </a:t>
            </a:r>
            <a:r>
              <a:rPr lang="ru-RU" b="1" dirty="0" err="1" smtClean="0"/>
              <a:t>громадська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організація</a:t>
            </a:r>
            <a:r>
              <a:rPr lang="ru-RU" b="1" dirty="0" smtClean="0"/>
              <a:t> </a:t>
            </a:r>
            <a:r>
              <a:rPr lang="ru-RU" b="1" dirty="0" err="1" smtClean="0"/>
              <a:t>захисту</a:t>
            </a:r>
            <a:r>
              <a:rPr lang="ru-RU" b="1" dirty="0" smtClean="0"/>
              <a:t> </a:t>
            </a:r>
            <a:r>
              <a:rPr lang="ru-RU" b="1" dirty="0" err="1" smtClean="0"/>
              <a:t>тварин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"</a:t>
            </a:r>
            <a:r>
              <a:rPr lang="ru-RU" b="1" dirty="0" err="1" smtClean="0"/>
              <a:t>Врятуй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"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500042"/>
            <a:ext cx="4145672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85852" y="1571612"/>
            <a:ext cx="30718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err="1" smtClean="0"/>
              <a:t>Основні</a:t>
            </a:r>
            <a:r>
              <a:rPr lang="ru-RU" sz="2400" b="1" dirty="0" smtClean="0"/>
              <a:t> </a:t>
            </a:r>
            <a:r>
              <a:rPr lang="ru-RU" sz="2400" dirty="0" smtClean="0"/>
              <a:t>напрямки</a:t>
            </a:r>
            <a:r>
              <a:rPr lang="ru-RU" sz="2400" b="1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:</a:t>
            </a:r>
            <a:endParaRPr lang="ru-RU" sz="2400" dirty="0" smtClean="0"/>
          </a:p>
          <a:p>
            <a:pPr fontAlgn="base"/>
            <a:r>
              <a:rPr lang="ru-RU" sz="2400" dirty="0" err="1" smtClean="0"/>
              <a:t>допомога</a:t>
            </a:r>
            <a:r>
              <a:rPr lang="ru-RU" sz="2400" dirty="0" smtClean="0"/>
              <a:t> </a:t>
            </a:r>
            <a:r>
              <a:rPr lang="ru-RU" sz="2400" dirty="0" err="1" smtClean="0"/>
              <a:t>конкретним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тваринам</a:t>
            </a:r>
            <a:r>
              <a:rPr lang="ru-RU" sz="2400" dirty="0" smtClean="0"/>
              <a:t> — </a:t>
            </a:r>
            <a:r>
              <a:rPr lang="ru-RU" sz="2400" dirty="0" err="1" smtClean="0"/>
              <a:t>спасіння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лікування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стерилізація</a:t>
            </a:r>
            <a:r>
              <a:rPr lang="ru-RU" sz="2400" dirty="0" smtClean="0"/>
              <a:t>, </a:t>
            </a:r>
            <a:r>
              <a:rPr lang="ru-RU" sz="2400" dirty="0" err="1" smtClean="0"/>
              <a:t>соціалізація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пошук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господарів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5154944"/>
          </a:xfrm>
        </p:spPr>
        <p:txBody>
          <a:bodyPr>
            <a:normAutofit/>
          </a:bodyPr>
          <a:lstStyle/>
          <a:p>
            <a:pPr algn="ctr"/>
            <a:r>
              <a:rPr lang="ru-RU" sz="6000" dirty="0" err="1" smtClean="0"/>
              <a:t>Київське</a:t>
            </a:r>
            <a:r>
              <a:rPr lang="ru-RU" sz="6000" dirty="0" smtClean="0"/>
              <a:t> </a:t>
            </a:r>
            <a:r>
              <a:rPr lang="ru-RU" sz="6000" dirty="0" err="1" smtClean="0"/>
              <a:t>товариство</a:t>
            </a:r>
            <a:r>
              <a:rPr lang="ru-RU" sz="6000" dirty="0" smtClean="0"/>
              <a:t> </a:t>
            </a:r>
            <a:r>
              <a:rPr lang="ru-RU" sz="6000" dirty="0" err="1" smtClean="0"/>
              <a:t>захисту</a:t>
            </a:r>
            <a:r>
              <a:rPr lang="ru-RU" sz="6000" dirty="0" smtClean="0"/>
              <a:t> </a:t>
            </a:r>
            <a:r>
              <a:rPr lang="ru-RU" sz="6000" dirty="0" err="1" smtClean="0"/>
              <a:t>тварин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435608" y="1071546"/>
            <a:ext cx="3657600" cy="5115894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Товариство</a:t>
            </a:r>
            <a:r>
              <a:rPr lang="ru-RU" dirty="0" smtClean="0"/>
              <a:t> </a:t>
            </a:r>
            <a:r>
              <a:rPr lang="ru-RU" dirty="0" err="1" smtClean="0"/>
              <a:t>пропагує</a:t>
            </a:r>
            <a:r>
              <a:rPr lang="ru-RU" dirty="0" smtClean="0"/>
              <a:t> </a:t>
            </a:r>
            <a:r>
              <a:rPr lang="ru-RU" dirty="0" err="1" smtClean="0"/>
              <a:t>гуманізм</a:t>
            </a:r>
            <a:r>
              <a:rPr lang="ru-RU" dirty="0" smtClean="0"/>
              <a:t> до </a:t>
            </a:r>
            <a:r>
              <a:rPr lang="ru-RU" dirty="0" err="1" smtClean="0"/>
              <a:t>всього</a:t>
            </a:r>
            <a:r>
              <a:rPr lang="ru-RU" dirty="0" smtClean="0"/>
              <a:t> живого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рішучу</a:t>
            </a:r>
            <a:r>
              <a:rPr lang="ru-RU" dirty="0" smtClean="0"/>
              <a:t>, </a:t>
            </a:r>
            <a:r>
              <a:rPr lang="ru-RU" dirty="0" err="1" smtClean="0"/>
              <a:t>безкомпромісну</a:t>
            </a:r>
            <a:r>
              <a:rPr lang="ru-RU" dirty="0" smtClean="0"/>
              <a:t> </a:t>
            </a:r>
            <a:r>
              <a:rPr lang="ru-RU" dirty="0" err="1" smtClean="0"/>
              <a:t>позицію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бездомних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.</a:t>
            </a:r>
            <a:r>
              <a:rPr lang="ru-RU" dirty="0" smtClean="0"/>
              <a:t> У </a:t>
            </a:r>
            <a:r>
              <a:rPr lang="ru-RU" dirty="0" err="1" smtClean="0"/>
              <a:t>Притулку</a:t>
            </a:r>
            <a:r>
              <a:rPr lang="ru-RU" dirty="0" smtClean="0"/>
              <a:t> </a:t>
            </a:r>
            <a:r>
              <a:rPr lang="ru-RU" dirty="0" err="1" smtClean="0"/>
              <a:t>обладнано</a:t>
            </a:r>
            <a:r>
              <a:rPr lang="ru-RU" dirty="0" smtClean="0"/>
              <a:t> </a:t>
            </a:r>
            <a:r>
              <a:rPr lang="ru-RU" dirty="0" err="1" smtClean="0"/>
              <a:t>найбільший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ветеринарний</a:t>
            </a:r>
            <a:r>
              <a:rPr lang="ru-RU" dirty="0" smtClean="0"/>
              <a:t> </a:t>
            </a:r>
            <a:r>
              <a:rPr lang="ru-RU" dirty="0" err="1" smtClean="0"/>
              <a:t>стаціонар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госпіталь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214554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4583440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 smtClean="0"/>
              <a:t>Міжнародне</a:t>
            </a:r>
            <a:r>
              <a:rPr lang="ru-RU" sz="4800" dirty="0" smtClean="0"/>
              <a:t> </a:t>
            </a:r>
            <a:r>
              <a:rPr lang="ru-RU" sz="4800" dirty="0" err="1" smtClean="0"/>
              <a:t>товариство</a:t>
            </a:r>
            <a:r>
              <a:rPr lang="ru-RU" sz="4800" dirty="0" smtClean="0"/>
              <a:t> </a:t>
            </a:r>
            <a:r>
              <a:rPr lang="ru-RU" sz="4800" dirty="0" err="1" smtClean="0"/>
              <a:t>захисту</a:t>
            </a:r>
            <a:r>
              <a:rPr lang="ru-RU" sz="4800" dirty="0" smtClean="0"/>
              <a:t> </a:t>
            </a:r>
            <a:r>
              <a:rPr lang="ru-RU" sz="4800" dirty="0" err="1" smtClean="0"/>
              <a:t>тварин</a:t>
            </a:r>
            <a:r>
              <a:rPr lang="ru-RU" sz="4800" dirty="0" smtClean="0"/>
              <a:t> «</a:t>
            </a:r>
            <a:r>
              <a:rPr lang="en-US" sz="4800" dirty="0" smtClean="0"/>
              <a:t>SOS</a:t>
            </a:r>
            <a:r>
              <a:rPr lang="en-US" sz="4800" dirty="0" smtClean="0"/>
              <a:t>»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136392" cy="4663440"/>
          </a:xfrm>
        </p:spPr>
        <p:txBody>
          <a:bodyPr/>
          <a:lstStyle/>
          <a:p>
            <a:r>
              <a:rPr lang="uk-UA" dirty="0" smtClean="0"/>
              <a:t>Пропагують власну альтернативу хутру. Співпрацюють з іншими організаціями.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7166"/>
            <a:ext cx="3940534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0100" y="857232"/>
            <a:ext cx="7858180" cy="121444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 за 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етичне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ставлення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57224" y="1357298"/>
            <a:ext cx="8076464" cy="48911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857496"/>
            <a:ext cx="579113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214414" y="642918"/>
            <a:ext cx="3878794" cy="585791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В </a:t>
            </a:r>
            <a:r>
              <a:rPr lang="ru-RU" sz="2000" dirty="0" err="1" smtClean="0"/>
              <a:t>основі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зоозахисних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принципів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лежить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переконання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що</a:t>
            </a:r>
            <a:r>
              <a:rPr lang="ru-RU" sz="2000" dirty="0" smtClean="0"/>
              <a:t> </a:t>
            </a:r>
            <a:r>
              <a:rPr lang="ru-RU" sz="2000" dirty="0" err="1" smtClean="0"/>
              <a:t>тварини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smtClean="0"/>
              <a:t>права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заслуговують</a:t>
            </a:r>
            <a:r>
              <a:rPr lang="ru-RU" sz="2000" dirty="0" smtClean="0"/>
              <a:t> того,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інтереси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враховані</a:t>
            </a:r>
            <a:r>
              <a:rPr lang="ru-RU" sz="2000" dirty="0" smtClean="0"/>
              <a:t>, </a:t>
            </a:r>
            <a:r>
              <a:rPr lang="ru-RU" sz="2000" dirty="0" err="1" smtClean="0"/>
              <a:t>незалежно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того,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приносять</a:t>
            </a:r>
            <a:r>
              <a:rPr lang="ru-RU" sz="2000" dirty="0" smtClean="0"/>
              <a:t> вони </a:t>
            </a:r>
            <a:r>
              <a:rPr lang="ru-RU" sz="2000" dirty="0" err="1" smtClean="0"/>
              <a:t>користь</a:t>
            </a:r>
            <a:r>
              <a:rPr lang="ru-RU" sz="2000" dirty="0" smtClean="0"/>
              <a:t> людям. На </a:t>
            </a:r>
            <a:r>
              <a:rPr lang="ru-RU" sz="2000" dirty="0" err="1" smtClean="0"/>
              <a:t>переконання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прихильників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організації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тварини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здатні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страждати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прагнуть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самостійно</a:t>
            </a:r>
            <a:r>
              <a:rPr lang="ru-RU" sz="2000" dirty="0" smtClean="0"/>
              <a:t> вести </a:t>
            </a:r>
            <a:r>
              <a:rPr lang="ru-RU" sz="2000" dirty="0" err="1" smtClean="0"/>
              <a:t>власне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. </a:t>
            </a:r>
            <a:r>
              <a:rPr lang="ru-RU" sz="2000" dirty="0" err="1" smtClean="0"/>
              <a:t>Тобто</a:t>
            </a:r>
            <a:r>
              <a:rPr lang="ru-RU" sz="2000" dirty="0" smtClean="0"/>
              <a:t>, </a:t>
            </a:r>
            <a:r>
              <a:rPr lang="ru-RU" sz="2000" dirty="0" err="1" smtClean="0"/>
              <a:t>організація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вважає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люди не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права </a:t>
            </a:r>
            <a:r>
              <a:rPr lang="ru-RU" sz="2000" dirty="0" err="1" smtClean="0"/>
              <a:t>використовувати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 для </a:t>
            </a:r>
            <a:r>
              <a:rPr lang="ru-RU" sz="2000" dirty="0" err="1" smtClean="0"/>
              <a:t>їжі</a:t>
            </a:r>
            <a:r>
              <a:rPr lang="ru-RU" sz="2000" dirty="0" smtClean="0"/>
              <a:t>, </a:t>
            </a:r>
            <a:r>
              <a:rPr lang="ru-RU" sz="2000" dirty="0" err="1" smtClean="0"/>
              <a:t>одягу</a:t>
            </a:r>
            <a:r>
              <a:rPr lang="ru-RU" sz="2000" dirty="0" smtClean="0"/>
              <a:t>, </a:t>
            </a:r>
            <a:r>
              <a:rPr lang="ru-RU" sz="2000" dirty="0" err="1" smtClean="0"/>
              <a:t>розваг,дослідів</a:t>
            </a:r>
            <a:r>
              <a:rPr lang="ru-RU" sz="2000" dirty="0" smtClean="0"/>
              <a:t> 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будь-яких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цілей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" name="Содержимое 6" descr="mbq_3WaTo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2066" y="857232"/>
            <a:ext cx="3911230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136920" cy="3857652"/>
          </a:xfrm>
        </p:spPr>
        <p:txBody>
          <a:bodyPr>
            <a:normAutofit/>
          </a:bodyPr>
          <a:lstStyle/>
          <a:p>
            <a:r>
              <a:rPr lang="uk-UA" dirty="0" smtClean="0"/>
              <a:t>      </a:t>
            </a:r>
            <a:r>
              <a:rPr lang="uk-UA" sz="7200" dirty="0" smtClean="0"/>
              <a:t>Проекти </a:t>
            </a:r>
            <a:r>
              <a:rPr lang="uk-UA" sz="7200" b="1" dirty="0" smtClean="0"/>
              <a:t>РЕТА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eta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435207256_a657f61498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2908" y="-214338"/>
            <a:ext cx="9810755" cy="73580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900x600-kittycoll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215466" cy="6143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400-bebe-giraf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29656" cy="68580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-82155"/>
            <a:ext cx="4786314" cy="694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6354150" cy="4212110"/>
          </a:xfrm>
        </p:spPr>
        <p:txBody>
          <a:bodyPr>
            <a:normAutofit/>
          </a:bodyPr>
          <a:lstStyle/>
          <a:p>
            <a:pPr algn="ctr"/>
            <a:r>
              <a:rPr lang="uk-UA" sz="6600" dirty="0" smtClean="0"/>
              <a:t>Партія захисту тварин</a:t>
            </a:r>
            <a:br>
              <a:rPr lang="uk-UA" sz="6600" dirty="0" smtClean="0"/>
            </a:br>
            <a:endParaRPr lang="ru-RU" sz="6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6485416"/>
            <a:ext cx="1639242" cy="74516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</TotalTime>
  <Words>151</Words>
  <Application>Microsoft Office PowerPoint</Application>
  <PresentationFormat>Экран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Громадські організації, що борються за етичне ставлення людини до тварин</vt:lpstr>
      <vt:lpstr> Люди за етичне ставлення до тварин </vt:lpstr>
      <vt:lpstr>Слайд 3</vt:lpstr>
      <vt:lpstr>      Проекти РЕТА</vt:lpstr>
      <vt:lpstr>Слайд 5</vt:lpstr>
      <vt:lpstr>Слайд 6</vt:lpstr>
      <vt:lpstr>Слайд 7</vt:lpstr>
      <vt:lpstr>Слайд 8</vt:lpstr>
      <vt:lpstr>Партія захисту тварин </vt:lpstr>
      <vt:lpstr>Слайд 10</vt:lpstr>
      <vt:lpstr>Молодіжна ліга захисту тварин </vt:lpstr>
      <vt:lpstr> </vt:lpstr>
      <vt:lpstr>Хмельницька міська громадська організація захисту тварин "Врятуй життя" </vt:lpstr>
      <vt:lpstr>Слайд 14</vt:lpstr>
      <vt:lpstr>Київське товариство захисту тварин </vt:lpstr>
      <vt:lpstr>Слайд 16</vt:lpstr>
      <vt:lpstr>Міжнародне товариство захисту тварин «SOS» 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Громадські організації, що борються за етичне ставлення людини до тварин</dc:title>
  <cp:lastModifiedBy>Admin</cp:lastModifiedBy>
  <cp:revision>9</cp:revision>
  <dcterms:modified xsi:type="dcterms:W3CDTF">2013-04-17T18:36:55Z</dcterms:modified>
</cp:coreProperties>
</file>