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58" r:id="rId5"/>
    <p:sldId id="259" r:id="rId6"/>
    <p:sldId id="260" r:id="rId7"/>
    <p:sldId id="264" r:id="rId8"/>
    <p:sldId id="262" r:id="rId9"/>
    <p:sldId id="265" r:id="rId10"/>
    <p:sldId id="266" r:id="rId11"/>
    <p:sldId id="267" r:id="rId12"/>
    <p:sldId id="268" r:id="rId13"/>
    <p:sldId id="263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48170" y="173438"/>
            <a:ext cx="7772400" cy="14700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123" y="-108182"/>
            <a:ext cx="9288243" cy="6966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3495" y="1052736"/>
            <a:ext cx="8977009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День Св. Валентина</a:t>
            </a:r>
          </a:p>
          <a:p>
            <a:pPr algn="ctr"/>
            <a:r>
              <a:rPr lang="ru-RU" sz="8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у </a:t>
            </a:r>
            <a:r>
              <a:rPr lang="ru-RU" sz="80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Франції</a:t>
            </a:r>
            <a:endParaRPr lang="ru-RU" sz="8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toni_braxton_-_unbreak_my_heart_(zaycev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600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484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8731" y="0"/>
            <a:ext cx="10321461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5464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В цей день чоловіки часто роблять пропозицію руки і серця своїм коханим, замовивши столик на двох в шикарному французькому ресторанчику з дорогим шампанським і розкішним кільцем на заручини.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5315"/>
            <a:ext cx="9165266" cy="739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27984" y="3861048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В </a:t>
            </a:r>
            <a:r>
              <a:rPr lang="ru-RU" sz="2800" dirty="0" err="1">
                <a:solidFill>
                  <a:schemeClr val="bg1"/>
                </a:solidFill>
              </a:rPr>
              <a:t>цей</a:t>
            </a:r>
            <a:r>
              <a:rPr lang="ru-RU" sz="2800" dirty="0">
                <a:solidFill>
                  <a:schemeClr val="bg1"/>
                </a:solidFill>
              </a:rPr>
              <a:t> день </a:t>
            </a:r>
            <a:r>
              <a:rPr lang="ru-RU" sz="2800" dirty="0" err="1">
                <a:solidFill>
                  <a:schemeClr val="bg1"/>
                </a:solidFill>
              </a:rPr>
              <a:t>чоловіки</a:t>
            </a:r>
            <a:r>
              <a:rPr lang="ru-RU" sz="2800" dirty="0">
                <a:solidFill>
                  <a:schemeClr val="bg1"/>
                </a:solidFill>
              </a:rPr>
              <a:t> часто </a:t>
            </a:r>
            <a:r>
              <a:rPr lang="ru-RU" sz="2800" dirty="0" err="1">
                <a:solidFill>
                  <a:schemeClr val="bg1"/>
                </a:solidFill>
              </a:rPr>
              <a:t>роблять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пропозицію</a:t>
            </a:r>
            <a:r>
              <a:rPr lang="ru-RU" sz="2800" dirty="0">
                <a:solidFill>
                  <a:schemeClr val="bg1"/>
                </a:solidFill>
              </a:rPr>
              <a:t> руки і </a:t>
            </a:r>
            <a:r>
              <a:rPr lang="ru-RU" sz="2800" dirty="0" err="1">
                <a:solidFill>
                  <a:schemeClr val="bg1"/>
                </a:solidFill>
              </a:rPr>
              <a:t>серця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своїм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коханим</a:t>
            </a:r>
            <a:r>
              <a:rPr lang="ru-RU" sz="2800" dirty="0">
                <a:solidFill>
                  <a:schemeClr val="bg1"/>
                </a:solidFill>
              </a:rPr>
              <a:t>, </a:t>
            </a:r>
            <a:r>
              <a:rPr lang="ru-RU" sz="2800" dirty="0" err="1">
                <a:solidFill>
                  <a:schemeClr val="bg1"/>
                </a:solidFill>
              </a:rPr>
              <a:t>замовивши</a:t>
            </a:r>
            <a:r>
              <a:rPr lang="ru-RU" sz="2800" dirty="0">
                <a:solidFill>
                  <a:schemeClr val="bg1"/>
                </a:solidFill>
              </a:rPr>
              <a:t> столик на </a:t>
            </a:r>
            <a:r>
              <a:rPr lang="ru-RU" sz="2800" dirty="0" err="1">
                <a:solidFill>
                  <a:schemeClr val="bg1"/>
                </a:solidFill>
              </a:rPr>
              <a:t>двох</a:t>
            </a:r>
            <a:r>
              <a:rPr lang="ru-RU" sz="2800" dirty="0">
                <a:solidFill>
                  <a:schemeClr val="bg1"/>
                </a:solidFill>
              </a:rPr>
              <a:t> в шикарному </a:t>
            </a:r>
            <a:r>
              <a:rPr lang="ru-RU" sz="2800" dirty="0" err="1">
                <a:solidFill>
                  <a:schemeClr val="bg1"/>
                </a:solidFill>
              </a:rPr>
              <a:t>французькому</a:t>
            </a:r>
            <a:r>
              <a:rPr lang="ru-RU" sz="2800" dirty="0">
                <a:solidFill>
                  <a:schemeClr val="bg1"/>
                </a:solidFill>
              </a:rPr>
              <a:t> ресторанчику </a:t>
            </a:r>
          </a:p>
        </p:txBody>
      </p:sp>
    </p:spTree>
    <p:extLst>
      <p:ext uri="{BB962C8B-B14F-4D97-AF65-F5344CB8AC3E}">
        <p14:creationId xmlns:p14="http://schemas.microsoft.com/office/powerpoint/2010/main" val="1130827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5232" y="2708920"/>
            <a:ext cx="3538736" cy="4525963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дорогим </a:t>
            </a:r>
            <a:endParaRPr lang="ru-RU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шампанським</a:t>
            </a:r>
            <a:endParaRPr lang="ru-RU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-443507"/>
            <a:ext cx="4860032" cy="7290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5910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36096" y="1196752"/>
            <a:ext cx="3600400" cy="3345235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 </a:t>
            </a:r>
            <a:r>
              <a:rPr lang="ru-RU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розкішним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кільцем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заручини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85"/>
            <a:ext cx="5148064" cy="686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537" y="3501008"/>
            <a:ext cx="4036463" cy="335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1506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9419"/>
            <a:ext cx="10575341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99592" y="980728"/>
            <a:ext cx="7996933" cy="540147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115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ВІТАЮ ЗІ</a:t>
            </a:r>
          </a:p>
          <a:p>
            <a:pPr algn="ctr"/>
            <a:r>
              <a:rPr lang="uk-UA" sz="11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СВЯТОМ</a:t>
            </a:r>
          </a:p>
          <a:p>
            <a:pPr algn="ctr"/>
            <a:r>
              <a:rPr lang="uk-UA" sz="115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ЗАКОХАНИХ</a:t>
            </a:r>
            <a:endParaRPr lang="ru-RU" sz="115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11387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err="1"/>
              <a:t>Історія</a:t>
            </a:r>
            <a:r>
              <a:rPr lang="ru-RU" dirty="0"/>
              <a:t> дня </a:t>
            </a:r>
            <a:r>
              <a:rPr lang="ru-RU" dirty="0" err="1"/>
              <a:t>всіх</a:t>
            </a:r>
            <a:r>
              <a:rPr lang="ru-RU" dirty="0"/>
              <a:t> </a:t>
            </a:r>
            <a:r>
              <a:rPr lang="ru-RU" dirty="0" err="1"/>
              <a:t>закоханих</a:t>
            </a:r>
            <a:r>
              <a:rPr lang="ru-RU" dirty="0"/>
              <a:t> </a:t>
            </a:r>
            <a:r>
              <a:rPr lang="ru-RU" dirty="0" err="1"/>
              <a:t>тісно</a:t>
            </a:r>
            <a:r>
              <a:rPr lang="ru-RU" dirty="0"/>
              <a:t> </a:t>
            </a:r>
            <a:r>
              <a:rPr lang="ru-RU" dirty="0" err="1"/>
              <a:t>асоціюється</a:t>
            </a:r>
            <a:r>
              <a:rPr lang="ru-RU" dirty="0"/>
              <a:t> з </a:t>
            </a:r>
            <a:r>
              <a:rPr lang="ru-RU" dirty="0" err="1"/>
              <a:t>Францією</a:t>
            </a:r>
            <a:r>
              <a:rPr lang="ru-RU" dirty="0"/>
              <a:t>, так в </a:t>
            </a:r>
            <a:r>
              <a:rPr lang="ru-RU" dirty="0" err="1"/>
              <a:t>середні</a:t>
            </a:r>
            <a:r>
              <a:rPr lang="ru-RU" dirty="0"/>
              <a:t> </a:t>
            </a:r>
            <a:r>
              <a:rPr lang="ru-RU" dirty="0" err="1"/>
              <a:t>віки</a:t>
            </a:r>
            <a:r>
              <a:rPr lang="ru-RU" dirty="0"/>
              <a:t> у </a:t>
            </a:r>
            <a:r>
              <a:rPr lang="ru-RU" dirty="0" err="1"/>
              <a:t>Франції</a:t>
            </a:r>
            <a:r>
              <a:rPr lang="ru-RU" dirty="0"/>
              <a:t> </a:t>
            </a:r>
            <a:r>
              <a:rPr lang="ru-RU" dirty="0" err="1" smtClean="0"/>
              <a:t>вважалося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птахи починали </a:t>
            </a:r>
            <a:r>
              <a:rPr lang="ru-RU" dirty="0" err="1"/>
              <a:t>підшукувати</a:t>
            </a:r>
            <a:r>
              <a:rPr lang="ru-RU" dirty="0"/>
              <a:t> </a:t>
            </a:r>
            <a:r>
              <a:rPr lang="ru-RU" dirty="0" err="1"/>
              <a:t>собі</a:t>
            </a:r>
            <a:r>
              <a:rPr lang="ru-RU" dirty="0"/>
              <a:t> пару точно </a:t>
            </a:r>
            <a:r>
              <a:rPr lang="ru-RU" dirty="0" err="1"/>
              <a:t>посередині</a:t>
            </a:r>
            <a:r>
              <a:rPr lang="ru-RU" dirty="0"/>
              <a:t> другого </a:t>
            </a:r>
            <a:r>
              <a:rPr lang="ru-RU" dirty="0" err="1"/>
              <a:t>місяця</a:t>
            </a:r>
            <a:r>
              <a:rPr lang="ru-RU" dirty="0"/>
              <a:t> року. З </a:t>
            </a:r>
            <a:r>
              <a:rPr lang="ru-RU" dirty="0" err="1"/>
              <a:t>цієї</a:t>
            </a:r>
            <a:r>
              <a:rPr lang="ru-RU" dirty="0"/>
              <a:t> причини </a:t>
            </a:r>
            <a:r>
              <a:rPr lang="ru-RU" dirty="0" err="1"/>
              <a:t>закохані</a:t>
            </a:r>
            <a:r>
              <a:rPr lang="ru-RU" dirty="0"/>
              <a:t> </a:t>
            </a:r>
            <a:r>
              <a:rPr lang="ru-RU" dirty="0" err="1"/>
              <a:t>вважали</a:t>
            </a:r>
            <a:r>
              <a:rPr lang="ru-RU" dirty="0"/>
              <a:t> число 14 лютого </a:t>
            </a:r>
            <a:r>
              <a:rPr lang="ru-RU" dirty="0" err="1"/>
              <a:t>особливим</a:t>
            </a:r>
            <a:r>
              <a:rPr lang="ru-RU" dirty="0"/>
              <a:t> і </a:t>
            </a:r>
            <a:r>
              <a:rPr lang="ru-RU" dirty="0" err="1"/>
              <a:t>обмінювалися</a:t>
            </a:r>
            <a:r>
              <a:rPr lang="ru-RU" dirty="0"/>
              <a:t> </a:t>
            </a:r>
            <a:r>
              <a:rPr lang="ru-RU" dirty="0" err="1"/>
              <a:t>любовними</a:t>
            </a:r>
            <a:r>
              <a:rPr lang="ru-RU" dirty="0"/>
              <a:t> листами та символами </a:t>
            </a:r>
            <a:r>
              <a:rPr lang="ru-RU" dirty="0" err="1"/>
              <a:t>любові</a:t>
            </a:r>
            <a:r>
              <a:rPr lang="ru-RU" dirty="0"/>
              <a:t>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632" y="4807"/>
            <a:ext cx="12107778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5696" y="1772816"/>
            <a:ext cx="653447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Історія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дня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всіх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закоханих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тісно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асоціюється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Францією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так в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середні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віки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Франції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вважалося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птахи починали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підшукувати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собі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пару точно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посередині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другого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місяця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року. З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цієї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причини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закохані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вважали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число 14 лютого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особливим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обмінювалися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любовними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листами та символами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любові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43103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Ф</a:t>
            </a:r>
            <a:r>
              <a:rPr lang="ru-RU" dirty="0" err="1" smtClean="0"/>
              <a:t>ранцузи</a:t>
            </a:r>
            <a:r>
              <a:rPr lang="ru-RU" dirty="0"/>
              <a:t> </a:t>
            </a:r>
            <a:r>
              <a:rPr lang="ru-RU" dirty="0" err="1"/>
              <a:t>стверджують</a:t>
            </a:r>
            <a:r>
              <a:rPr lang="ru-RU" dirty="0"/>
              <a:t> </a:t>
            </a:r>
            <a:r>
              <a:rPr lang="ru-RU" dirty="0" err="1" smtClean="0"/>
              <a:t>що</a:t>
            </a:r>
            <a:r>
              <a:rPr lang="ru-RU" dirty="0" smtClean="0"/>
              <a:t>, </a:t>
            </a:r>
            <a:r>
              <a:rPr lang="ru-RU" dirty="0" err="1"/>
              <a:t>кілька</a:t>
            </a:r>
            <a:r>
              <a:rPr lang="ru-RU" dirty="0"/>
              <a:t> </a:t>
            </a:r>
            <a:r>
              <a:rPr lang="ru-RU" dirty="0" err="1"/>
              <a:t>століть</a:t>
            </a:r>
            <a:r>
              <a:rPr lang="ru-RU" dirty="0"/>
              <a:t> тому </a:t>
            </a:r>
            <a:r>
              <a:rPr lang="ru-RU" dirty="0" err="1"/>
              <a:t>традиція</a:t>
            </a:r>
            <a:r>
              <a:rPr lang="ru-RU" dirty="0"/>
              <a:t> </a:t>
            </a:r>
            <a:r>
              <a:rPr lang="ru-RU" dirty="0" err="1"/>
              <a:t>відзначати</a:t>
            </a:r>
            <a:r>
              <a:rPr lang="ru-RU" dirty="0"/>
              <a:t> день </a:t>
            </a:r>
            <a:r>
              <a:rPr lang="ru-RU" dirty="0" err="1"/>
              <a:t>всіх</a:t>
            </a:r>
            <a:r>
              <a:rPr lang="ru-RU" dirty="0"/>
              <a:t> </a:t>
            </a:r>
            <a:r>
              <a:rPr lang="ru-RU" dirty="0" err="1"/>
              <a:t>закоханих</a:t>
            </a:r>
            <a:r>
              <a:rPr lang="ru-RU" dirty="0"/>
              <a:t> у </a:t>
            </a:r>
            <a:r>
              <a:rPr lang="ru-RU" dirty="0" err="1"/>
              <a:t>Франції</a:t>
            </a:r>
            <a:r>
              <a:rPr lang="ru-RU" dirty="0"/>
              <a:t>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специфічна</a:t>
            </a:r>
            <a:endParaRPr lang="ru-RU" dirty="0"/>
          </a:p>
        </p:txBody>
      </p:sp>
      <p:pic>
        <p:nvPicPr>
          <p:cNvPr id="4098" name="Picture 2" descr="http://thewomans.ru/uploads/images/00/00/03/2012/02/08/6e034292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-29640"/>
            <a:ext cx="9183520" cy="688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39752" y="337405"/>
            <a:ext cx="49685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Французи</a:t>
            </a: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стверджують</a:t>
            </a: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кілька</a:t>
            </a: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століть</a:t>
            </a: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тому </a:t>
            </a:r>
            <a:r>
              <a:rPr lang="ru-RU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традиція</a:t>
            </a: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відзначати</a:t>
            </a: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день </a:t>
            </a:r>
            <a:r>
              <a:rPr lang="ru-RU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всіх</a:t>
            </a: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закоханих</a:t>
            </a: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ru-RU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Франції</a:t>
            </a: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була</a:t>
            </a: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дуже</a:t>
            </a: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специфічна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1039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ru-RU" dirty="0" err="1"/>
              <a:t>Неодружені</a:t>
            </a:r>
            <a:r>
              <a:rPr lang="ru-RU" dirty="0"/>
              <a:t> </a:t>
            </a:r>
            <a:r>
              <a:rPr lang="ru-RU" dirty="0" err="1"/>
              <a:t>чоловіки</a:t>
            </a:r>
            <a:r>
              <a:rPr lang="ru-RU" dirty="0"/>
              <a:t> заходили в </a:t>
            </a:r>
            <a:r>
              <a:rPr lang="ru-RU" dirty="0" err="1"/>
              <a:t>будинки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розташовувалися</a:t>
            </a:r>
            <a:r>
              <a:rPr lang="ru-RU" dirty="0"/>
              <a:t> </a:t>
            </a:r>
            <a:r>
              <a:rPr lang="ru-RU" dirty="0" err="1"/>
              <a:t>напроти</a:t>
            </a:r>
            <a:r>
              <a:rPr lang="ru-RU" dirty="0"/>
              <a:t> </a:t>
            </a:r>
            <a:r>
              <a:rPr lang="ru-RU" dirty="0" err="1"/>
              <a:t>їхніх</a:t>
            </a:r>
            <a:r>
              <a:rPr lang="ru-RU" dirty="0"/>
              <a:t> </a:t>
            </a:r>
            <a:r>
              <a:rPr lang="ru-RU" dirty="0" err="1"/>
              <a:t>осель</a:t>
            </a:r>
            <a:r>
              <a:rPr lang="ru-RU" dirty="0"/>
              <a:t>. А </a:t>
            </a:r>
            <a:r>
              <a:rPr lang="ru-RU" dirty="0" err="1"/>
              <a:t>незаміжня</a:t>
            </a:r>
            <a:r>
              <a:rPr lang="ru-RU" dirty="0"/>
              <a:t> </a:t>
            </a:r>
            <a:r>
              <a:rPr lang="ru-RU" dirty="0" err="1"/>
              <a:t>дівчина</a:t>
            </a:r>
            <a:r>
              <a:rPr lang="ru-RU" dirty="0"/>
              <a:t> повинна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зачарувати</a:t>
            </a:r>
            <a:r>
              <a:rPr lang="ru-RU" dirty="0"/>
              <a:t> </a:t>
            </a:r>
            <a:r>
              <a:rPr lang="ru-RU" dirty="0" err="1"/>
              <a:t>прийшов</a:t>
            </a:r>
            <a:r>
              <a:rPr lang="ru-RU" dirty="0"/>
              <a:t> і, 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їй</a:t>
            </a:r>
            <a:r>
              <a:rPr lang="ru-RU" dirty="0"/>
              <a:t> </a:t>
            </a:r>
            <a:r>
              <a:rPr lang="ru-RU" dirty="0" err="1"/>
              <a:t>вдавалося</a:t>
            </a:r>
            <a:r>
              <a:rPr lang="ru-RU" dirty="0"/>
              <a:t>, то на весь </a:t>
            </a:r>
            <a:r>
              <a:rPr lang="ru-RU" dirty="0" err="1"/>
              <a:t>рік</a:t>
            </a:r>
            <a:r>
              <a:rPr lang="ru-RU" dirty="0"/>
              <a:t> </a:t>
            </a:r>
            <a:r>
              <a:rPr lang="ru-RU" dirty="0" err="1"/>
              <a:t>месьє</a:t>
            </a:r>
            <a:r>
              <a:rPr lang="ru-RU" dirty="0"/>
              <a:t> </a:t>
            </a:r>
            <a:r>
              <a:rPr lang="ru-RU" dirty="0" err="1"/>
              <a:t>робився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«Валентином», </a:t>
            </a:r>
            <a:r>
              <a:rPr lang="ru-RU" dirty="0" err="1"/>
              <a:t>дарував</a:t>
            </a:r>
            <a:r>
              <a:rPr lang="ru-RU" dirty="0"/>
              <a:t> </a:t>
            </a:r>
            <a:r>
              <a:rPr lang="ru-RU" dirty="0" err="1"/>
              <a:t>різні</a:t>
            </a:r>
            <a:r>
              <a:rPr lang="ru-RU" dirty="0"/>
              <a:t> </a:t>
            </a:r>
            <a:r>
              <a:rPr lang="ru-RU" dirty="0" err="1"/>
              <a:t>подарунки</a:t>
            </a:r>
            <a:r>
              <a:rPr lang="ru-RU" dirty="0"/>
              <a:t> і </a:t>
            </a:r>
            <a:r>
              <a:rPr lang="ru-RU" dirty="0" err="1"/>
              <a:t>супроводжував</a:t>
            </a:r>
            <a:r>
              <a:rPr lang="ru-RU" dirty="0"/>
              <a:t> на </a:t>
            </a:r>
            <a:r>
              <a:rPr lang="ru-RU" dirty="0" err="1"/>
              <a:t>бали</a:t>
            </a:r>
            <a:r>
              <a:rPr lang="ru-RU" dirty="0"/>
              <a:t>. У </a:t>
            </a:r>
            <a:r>
              <a:rPr lang="ru-RU" dirty="0" err="1"/>
              <a:t>разі</a:t>
            </a:r>
            <a:r>
              <a:rPr lang="ru-RU" dirty="0"/>
              <a:t>, коли молода </a:t>
            </a:r>
            <a:r>
              <a:rPr lang="ru-RU" dirty="0" err="1"/>
              <a:t>людина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чари</a:t>
            </a:r>
            <a:r>
              <a:rPr lang="ru-RU" dirty="0"/>
              <a:t> </a:t>
            </a:r>
            <a:r>
              <a:rPr lang="ru-RU" dirty="0" err="1"/>
              <a:t>дівчини</a:t>
            </a:r>
            <a:r>
              <a:rPr lang="ru-RU" dirty="0"/>
              <a:t> не </a:t>
            </a:r>
            <a:r>
              <a:rPr lang="ru-RU" dirty="0" err="1"/>
              <a:t>потрапляв</a:t>
            </a:r>
            <a:r>
              <a:rPr lang="ru-RU" dirty="0"/>
              <a:t>, то </a:t>
            </a:r>
            <a:r>
              <a:rPr lang="ru-RU" dirty="0" err="1"/>
              <a:t>він</a:t>
            </a:r>
            <a:r>
              <a:rPr lang="ru-RU" dirty="0"/>
              <a:t> просто </a:t>
            </a:r>
            <a:r>
              <a:rPr lang="ru-RU" dirty="0" err="1"/>
              <a:t>йшов</a:t>
            </a:r>
            <a:r>
              <a:rPr lang="ru-RU" dirty="0"/>
              <a:t> у </a:t>
            </a:r>
            <a:r>
              <a:rPr lang="ru-RU" dirty="0" err="1"/>
              <a:t>пошуках</a:t>
            </a:r>
            <a:r>
              <a:rPr lang="ru-RU" dirty="0"/>
              <a:t> </a:t>
            </a:r>
            <a:r>
              <a:rPr lang="ru-RU" dirty="0" err="1"/>
              <a:t>своєї</a:t>
            </a:r>
            <a:r>
              <a:rPr lang="ru-RU" dirty="0"/>
              <a:t> «Валентина» в </a:t>
            </a:r>
            <a:r>
              <a:rPr lang="ru-RU" dirty="0" err="1"/>
              <a:t>інший</a:t>
            </a:r>
            <a:r>
              <a:rPr lang="ru-RU" dirty="0"/>
              <a:t> </a:t>
            </a:r>
            <a:r>
              <a:rPr lang="ru-RU" dirty="0" err="1"/>
              <a:t>будинок</a:t>
            </a:r>
            <a:r>
              <a:rPr lang="ru-RU" dirty="0"/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84224" y="120706"/>
            <a:ext cx="783974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Неодружені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чоловіки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заходили в </a:t>
            </a:r>
            <a:r>
              <a:rPr lang="ru-RU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будинки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розташовувалися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напроти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їхніх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осель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А </a:t>
            </a:r>
            <a:r>
              <a:rPr lang="ru-RU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незаміжня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дівчина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повинна </a:t>
            </a:r>
            <a:r>
              <a:rPr lang="ru-RU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була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зачарувати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їх</a:t>
            </a: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якщо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їй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вдавалося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то на весь </a:t>
            </a:r>
            <a:r>
              <a:rPr lang="ru-RU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рік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місьє</a:t>
            </a: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робився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її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«Валентином», </a:t>
            </a:r>
            <a:r>
              <a:rPr lang="ru-RU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дарував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різні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подарунки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супроводжував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бали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У </a:t>
            </a:r>
            <a:r>
              <a:rPr lang="ru-RU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разі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коли молода </a:t>
            </a:r>
            <a:r>
              <a:rPr lang="ru-RU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людина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чари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дівчини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 </a:t>
            </a:r>
            <a:r>
              <a:rPr lang="ru-RU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потрапляла</a:t>
            </a: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 </a:t>
            </a:r>
            <a:r>
              <a:rPr lang="ru-RU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він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просто </a:t>
            </a:r>
            <a:r>
              <a:rPr lang="ru-RU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йшов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ru-RU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пошуках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своєї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«Валентина» в </a:t>
            </a:r>
            <a:r>
              <a:rPr lang="ru-RU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інший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будинок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64371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 </a:t>
            </a:r>
            <a:r>
              <a:rPr lang="ru-RU" dirty="0" err="1"/>
              <a:t>кінці</a:t>
            </a:r>
            <a:r>
              <a:rPr lang="ru-RU" dirty="0"/>
              <a:t> дня св. Валентина на </a:t>
            </a:r>
            <a:r>
              <a:rPr lang="ru-RU" dirty="0" err="1"/>
              <a:t>головній</a:t>
            </a:r>
            <a:r>
              <a:rPr lang="ru-RU" dirty="0"/>
              <a:t> </a:t>
            </a:r>
            <a:r>
              <a:rPr lang="ru-RU" dirty="0" err="1"/>
              <a:t>площі</a:t>
            </a:r>
            <a:r>
              <a:rPr lang="ru-RU" dirty="0"/>
              <a:t> </a:t>
            </a:r>
            <a:r>
              <a:rPr lang="ru-RU" dirty="0" err="1"/>
              <a:t>міста</a:t>
            </a:r>
            <a:r>
              <a:rPr lang="ru-RU" dirty="0"/>
              <a:t> </a:t>
            </a:r>
            <a:r>
              <a:rPr lang="ru-RU" dirty="0" err="1"/>
              <a:t>розводили</a:t>
            </a:r>
            <a:r>
              <a:rPr lang="ru-RU" dirty="0"/>
              <a:t> </a:t>
            </a:r>
            <a:r>
              <a:rPr lang="ru-RU" dirty="0" err="1"/>
              <a:t>багаття</a:t>
            </a:r>
            <a:r>
              <a:rPr lang="ru-RU" dirty="0"/>
              <a:t>, в </a:t>
            </a:r>
            <a:r>
              <a:rPr lang="ru-RU" dirty="0" err="1"/>
              <a:t>якому</a:t>
            </a:r>
            <a:r>
              <a:rPr lang="ru-RU" dirty="0"/>
              <a:t> </a:t>
            </a:r>
            <a:r>
              <a:rPr lang="ru-RU" dirty="0" err="1"/>
              <a:t>відкинуті</a:t>
            </a:r>
            <a:r>
              <a:rPr lang="ru-RU" dirty="0"/>
              <a:t> </a:t>
            </a:r>
            <a:r>
              <a:rPr lang="ru-RU" dirty="0" err="1"/>
              <a:t>дівчини</a:t>
            </a:r>
            <a:r>
              <a:rPr lang="ru-RU" dirty="0"/>
              <a:t> </a:t>
            </a:r>
            <a:r>
              <a:rPr lang="ru-RU" dirty="0" err="1"/>
              <a:t>спалювали</a:t>
            </a:r>
            <a:r>
              <a:rPr lang="ru-RU" dirty="0"/>
              <a:t> </a:t>
            </a:r>
            <a:r>
              <a:rPr lang="ru-RU" dirty="0" err="1"/>
              <a:t>портрети</a:t>
            </a:r>
            <a:r>
              <a:rPr lang="ru-RU" dirty="0"/>
              <a:t> </a:t>
            </a:r>
            <a:r>
              <a:rPr lang="ru-RU" dirty="0" err="1"/>
              <a:t>недбайливих</a:t>
            </a:r>
            <a:r>
              <a:rPr lang="ru-RU" dirty="0"/>
              <a:t> </a:t>
            </a:r>
            <a:r>
              <a:rPr lang="ru-RU" dirty="0" err="1"/>
              <a:t>мосьє</a:t>
            </a:r>
            <a:r>
              <a:rPr lang="ru-RU" dirty="0"/>
              <a:t>, </a:t>
            </a:r>
            <a:r>
              <a:rPr lang="ru-RU" dirty="0" err="1"/>
              <a:t>супроводжуючи</a:t>
            </a:r>
            <a:r>
              <a:rPr lang="ru-RU" dirty="0"/>
              <a:t> </a:t>
            </a:r>
            <a:r>
              <a:rPr lang="ru-RU" dirty="0" err="1"/>
              <a:t>цей</a:t>
            </a:r>
            <a:r>
              <a:rPr lang="ru-RU" dirty="0"/>
              <a:t> </a:t>
            </a:r>
            <a:r>
              <a:rPr lang="ru-RU" dirty="0" err="1"/>
              <a:t>процес</a:t>
            </a:r>
            <a:r>
              <a:rPr lang="ru-RU" dirty="0"/>
              <a:t> </a:t>
            </a:r>
            <a:r>
              <a:rPr lang="ru-RU" dirty="0" err="1"/>
              <a:t>добірною</a:t>
            </a:r>
            <a:r>
              <a:rPr lang="ru-RU" dirty="0"/>
              <a:t> лайкою.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62" y="-1"/>
            <a:ext cx="9170462" cy="6877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260648"/>
            <a:ext cx="669674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FFC000"/>
                </a:solidFill>
              </a:rPr>
              <a:t>В </a:t>
            </a:r>
            <a:r>
              <a:rPr lang="ru-RU" sz="3200" dirty="0" err="1">
                <a:solidFill>
                  <a:srgbClr val="FFC000"/>
                </a:solidFill>
              </a:rPr>
              <a:t>кінці</a:t>
            </a:r>
            <a:r>
              <a:rPr lang="ru-RU" sz="3200" dirty="0">
                <a:solidFill>
                  <a:srgbClr val="FFC000"/>
                </a:solidFill>
              </a:rPr>
              <a:t> дня св. Валентина на </a:t>
            </a:r>
            <a:r>
              <a:rPr lang="ru-RU" sz="3200" dirty="0" err="1">
                <a:solidFill>
                  <a:srgbClr val="FFC000"/>
                </a:solidFill>
              </a:rPr>
              <a:t>головній</a:t>
            </a:r>
            <a:r>
              <a:rPr lang="ru-RU" sz="3200" dirty="0">
                <a:solidFill>
                  <a:srgbClr val="FFC000"/>
                </a:solidFill>
              </a:rPr>
              <a:t> </a:t>
            </a:r>
            <a:r>
              <a:rPr lang="ru-RU" sz="3200" dirty="0" err="1">
                <a:solidFill>
                  <a:srgbClr val="FFC000"/>
                </a:solidFill>
              </a:rPr>
              <a:t>площі</a:t>
            </a:r>
            <a:r>
              <a:rPr lang="ru-RU" sz="3200" dirty="0">
                <a:solidFill>
                  <a:srgbClr val="FFC000"/>
                </a:solidFill>
              </a:rPr>
              <a:t> </a:t>
            </a:r>
            <a:r>
              <a:rPr lang="ru-RU" sz="3200" dirty="0" err="1">
                <a:solidFill>
                  <a:srgbClr val="FFC000"/>
                </a:solidFill>
              </a:rPr>
              <a:t>міста</a:t>
            </a:r>
            <a:r>
              <a:rPr lang="ru-RU" sz="3200" dirty="0">
                <a:solidFill>
                  <a:srgbClr val="FFC000"/>
                </a:solidFill>
              </a:rPr>
              <a:t> </a:t>
            </a:r>
            <a:r>
              <a:rPr lang="ru-RU" sz="3200" dirty="0" err="1">
                <a:solidFill>
                  <a:srgbClr val="FFC000"/>
                </a:solidFill>
              </a:rPr>
              <a:t>розводили</a:t>
            </a:r>
            <a:r>
              <a:rPr lang="ru-RU" sz="3200" dirty="0">
                <a:solidFill>
                  <a:srgbClr val="FFC000"/>
                </a:solidFill>
              </a:rPr>
              <a:t> </a:t>
            </a:r>
            <a:r>
              <a:rPr lang="ru-RU" sz="3200" dirty="0" err="1">
                <a:solidFill>
                  <a:srgbClr val="FFC000"/>
                </a:solidFill>
              </a:rPr>
              <a:t>багаття</a:t>
            </a:r>
            <a:r>
              <a:rPr lang="ru-RU" sz="3200" dirty="0">
                <a:solidFill>
                  <a:srgbClr val="FFC000"/>
                </a:solidFill>
              </a:rPr>
              <a:t>, в </a:t>
            </a:r>
            <a:r>
              <a:rPr lang="ru-RU" sz="3200" dirty="0" err="1">
                <a:solidFill>
                  <a:srgbClr val="FFC000"/>
                </a:solidFill>
              </a:rPr>
              <a:t>якому</a:t>
            </a:r>
            <a:r>
              <a:rPr lang="ru-RU" sz="3200" dirty="0">
                <a:solidFill>
                  <a:srgbClr val="FFC000"/>
                </a:solidFill>
              </a:rPr>
              <a:t> </a:t>
            </a:r>
            <a:r>
              <a:rPr lang="ru-RU" sz="3200" dirty="0" err="1">
                <a:solidFill>
                  <a:srgbClr val="FFC000"/>
                </a:solidFill>
              </a:rPr>
              <a:t>відкинуті</a:t>
            </a:r>
            <a:r>
              <a:rPr lang="ru-RU" sz="3200" dirty="0">
                <a:solidFill>
                  <a:srgbClr val="FFC000"/>
                </a:solidFill>
              </a:rPr>
              <a:t> </a:t>
            </a:r>
            <a:r>
              <a:rPr lang="ru-RU" sz="3200" dirty="0" err="1" smtClean="0">
                <a:solidFill>
                  <a:srgbClr val="FFC000"/>
                </a:solidFill>
              </a:rPr>
              <a:t>дівчата</a:t>
            </a:r>
            <a:r>
              <a:rPr lang="ru-RU" sz="3200" dirty="0" smtClean="0">
                <a:solidFill>
                  <a:srgbClr val="FFC000"/>
                </a:solidFill>
              </a:rPr>
              <a:t> </a:t>
            </a:r>
            <a:r>
              <a:rPr lang="ru-RU" sz="3200" dirty="0" err="1">
                <a:solidFill>
                  <a:srgbClr val="FFC000"/>
                </a:solidFill>
              </a:rPr>
              <a:t>спалювали</a:t>
            </a:r>
            <a:r>
              <a:rPr lang="ru-RU" sz="3200" dirty="0">
                <a:solidFill>
                  <a:srgbClr val="FFC000"/>
                </a:solidFill>
              </a:rPr>
              <a:t> </a:t>
            </a:r>
            <a:r>
              <a:rPr lang="ru-RU" sz="3200" dirty="0" err="1">
                <a:solidFill>
                  <a:srgbClr val="FFC000"/>
                </a:solidFill>
              </a:rPr>
              <a:t>портрети</a:t>
            </a:r>
            <a:r>
              <a:rPr lang="ru-RU" sz="3200" dirty="0">
                <a:solidFill>
                  <a:srgbClr val="FFC000"/>
                </a:solidFill>
              </a:rPr>
              <a:t> </a:t>
            </a:r>
            <a:r>
              <a:rPr lang="ru-RU" sz="3200" dirty="0" err="1">
                <a:solidFill>
                  <a:srgbClr val="FFC000"/>
                </a:solidFill>
              </a:rPr>
              <a:t>недбайливих</a:t>
            </a:r>
            <a:r>
              <a:rPr lang="ru-RU" sz="3200" dirty="0">
                <a:solidFill>
                  <a:srgbClr val="FFC000"/>
                </a:solidFill>
              </a:rPr>
              <a:t> </a:t>
            </a:r>
            <a:r>
              <a:rPr lang="ru-RU" sz="3200" dirty="0" err="1" smtClean="0">
                <a:solidFill>
                  <a:srgbClr val="FFC000"/>
                </a:solidFill>
              </a:rPr>
              <a:t>мсьє</a:t>
            </a:r>
            <a:r>
              <a:rPr lang="ru-RU" sz="3200" dirty="0">
                <a:solidFill>
                  <a:srgbClr val="FFC000"/>
                </a:solidFill>
              </a:rPr>
              <a:t>, </a:t>
            </a:r>
            <a:r>
              <a:rPr lang="ru-RU" sz="3200" dirty="0" err="1">
                <a:solidFill>
                  <a:srgbClr val="FFC000"/>
                </a:solidFill>
              </a:rPr>
              <a:t>супроводжуючи</a:t>
            </a:r>
            <a:r>
              <a:rPr lang="ru-RU" sz="3200" dirty="0">
                <a:solidFill>
                  <a:srgbClr val="FFC000"/>
                </a:solidFill>
              </a:rPr>
              <a:t> </a:t>
            </a:r>
            <a:r>
              <a:rPr lang="ru-RU" sz="3200" dirty="0" err="1">
                <a:solidFill>
                  <a:srgbClr val="FFC000"/>
                </a:solidFill>
              </a:rPr>
              <a:t>цей</a:t>
            </a:r>
            <a:r>
              <a:rPr lang="ru-RU" sz="3200" dirty="0">
                <a:solidFill>
                  <a:srgbClr val="FFC000"/>
                </a:solidFill>
              </a:rPr>
              <a:t> </a:t>
            </a:r>
            <a:r>
              <a:rPr lang="ru-RU" sz="3200" dirty="0" err="1">
                <a:solidFill>
                  <a:srgbClr val="FFC000"/>
                </a:solidFill>
              </a:rPr>
              <a:t>процес</a:t>
            </a:r>
            <a:r>
              <a:rPr lang="ru-RU" sz="3200" dirty="0">
                <a:solidFill>
                  <a:srgbClr val="FFC000"/>
                </a:solidFill>
              </a:rPr>
              <a:t> </a:t>
            </a:r>
            <a:r>
              <a:rPr lang="ru-RU" sz="3200" dirty="0" err="1">
                <a:solidFill>
                  <a:srgbClr val="FFC000"/>
                </a:solidFill>
              </a:rPr>
              <a:t>добірною</a:t>
            </a:r>
            <a:r>
              <a:rPr lang="ru-RU" sz="3200" dirty="0">
                <a:solidFill>
                  <a:srgbClr val="FFC000"/>
                </a:solidFill>
              </a:rPr>
              <a:t> лайкою.</a:t>
            </a:r>
          </a:p>
        </p:txBody>
      </p:sp>
    </p:spTree>
    <p:extLst>
      <p:ext uri="{BB962C8B-B14F-4D97-AF65-F5344CB8AC3E}">
        <p14:creationId xmlns:p14="http://schemas.microsoft.com/office/powerpoint/2010/main" val="1306897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45224"/>
            <a:ext cx="1018456" cy="680939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86722"/>
            <a:ext cx="7488832" cy="6759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86000" y="1988840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Зараз у </a:t>
            </a:r>
            <a:r>
              <a:rPr lang="ru-RU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Франції</a:t>
            </a:r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прийнято</a:t>
            </a:r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дарувати</a:t>
            </a:r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любовні</a:t>
            </a:r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листівки</a:t>
            </a:r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ru-RU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віршами</a:t>
            </a:r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любовного характеру. </a:t>
            </a:r>
          </a:p>
        </p:txBody>
      </p:sp>
    </p:spTree>
    <p:extLst>
      <p:ext uri="{BB962C8B-B14F-4D97-AF65-F5344CB8AC3E}">
        <p14:creationId xmlns:p14="http://schemas.microsoft.com/office/powerpoint/2010/main" val="3441970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243408"/>
            <a:ext cx="9684568" cy="7263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8495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У день всіх закоханих французи обожнюють підносити красиву білизну, шоколадні частування, подорожі на двох, йогурти рожевого </a:t>
            </a:r>
            <a:r>
              <a:rPr lang="uk-UA" dirty="0" err="1" smtClean="0"/>
              <a:t>коліру</a:t>
            </a:r>
            <a:r>
              <a:rPr lang="uk-UA" dirty="0" smtClean="0"/>
              <a:t>, виграшні квитки і звичайно ж квіти.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063"/>
            <a:ext cx="9323422" cy="6856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5696" y="1556792"/>
            <a:ext cx="610242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день </a:t>
            </a:r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всіх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закоханих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французи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обожнюють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підносити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красиву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білизну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шоколадні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частування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подорожі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двох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йогурти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рожевого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коліру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виграшні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квитки і </a:t>
            </a:r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звичайно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ж </a:t>
            </a:r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квіти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86587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14032"/>
            <a:ext cx="10544100" cy="70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428750"/>
            <a:ext cx="53340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8990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462</Words>
  <Application>Microsoft Office PowerPoint</Application>
  <PresentationFormat>Экран (4:3)</PresentationFormat>
  <Paragraphs>21</Paragraphs>
  <Slides>14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XTreme.ws</cp:lastModifiedBy>
  <cp:revision>13</cp:revision>
  <dcterms:created xsi:type="dcterms:W3CDTF">2013-02-16T11:32:35Z</dcterms:created>
  <dcterms:modified xsi:type="dcterms:W3CDTF">2013-02-16T13:32:37Z</dcterms:modified>
</cp:coreProperties>
</file>