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0EED8-03A5-4456-AFCB-0B82598A76DA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F0B97-7A47-48D9-8B01-C676875E51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20E6DE-0F52-4D40-802F-4D1F2658965C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A6E264-C6B9-42C6-9C82-1C1E4A0B3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0E6DE-0F52-4D40-802F-4D1F2658965C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A6E264-C6B9-42C6-9C82-1C1E4A0B3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0E6DE-0F52-4D40-802F-4D1F2658965C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A6E264-C6B9-42C6-9C82-1C1E4A0B3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0E6DE-0F52-4D40-802F-4D1F2658965C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A6E264-C6B9-42C6-9C82-1C1E4A0B3B8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0E6DE-0F52-4D40-802F-4D1F2658965C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A6E264-C6B9-42C6-9C82-1C1E4A0B3B8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0E6DE-0F52-4D40-802F-4D1F2658965C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A6E264-C6B9-42C6-9C82-1C1E4A0B3B8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0E6DE-0F52-4D40-802F-4D1F2658965C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A6E264-C6B9-42C6-9C82-1C1E4A0B3B8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0E6DE-0F52-4D40-802F-4D1F2658965C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A6E264-C6B9-42C6-9C82-1C1E4A0B3B8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0E6DE-0F52-4D40-802F-4D1F2658965C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A6E264-C6B9-42C6-9C82-1C1E4A0B3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220E6DE-0F52-4D40-802F-4D1F2658965C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A6E264-C6B9-42C6-9C82-1C1E4A0B3B8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20E6DE-0F52-4D40-802F-4D1F2658965C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A6E264-C6B9-42C6-9C82-1C1E4A0B3B8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220E6DE-0F52-4D40-802F-4D1F2658965C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3A6E264-C6B9-42C6-9C82-1C1E4A0B3B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dorozhkina.com/collections_022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dorozhkina.com/collections_022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dorozhkina.com/collections_022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dorozhkina.com/collections_022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dorozhkina.com/collections_022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dorozhkina.com/collections_022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dorozhkina.com/collections_022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www.dorozhkina.com/collections_014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dorozhkina.com/collections_010.html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dorozhkina.com/collections_018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dorozhkina.com/collections_011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rozhkina.com/collections_011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dorozhkina.com/collections_022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dorozhkina.com/collections_022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0"/>
            <a:ext cx="7467600" cy="11430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dirty="0" smtClean="0"/>
              <a:t>Диана Дорожкина</a:t>
            </a:r>
            <a:endParaRPr lang="ru-RU" dirty="0"/>
          </a:p>
        </p:txBody>
      </p:sp>
      <p:pic>
        <p:nvPicPr>
          <p:cNvPr id="6" name="Рисунок 5" descr="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196752"/>
            <a:ext cx="3333750" cy="504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6793319" y="6492875"/>
            <a:ext cx="2350681" cy="365125"/>
          </a:xfrm>
        </p:spPr>
        <p:txBody>
          <a:bodyPr/>
          <a:lstStyle/>
          <a:p>
            <a:r>
              <a:rPr lang="ru-RU" dirty="0" err="1" smtClean="0"/>
              <a:t>Плахотной</a:t>
            </a:r>
            <a:r>
              <a:rPr lang="ru-RU" dirty="0" smtClean="0"/>
              <a:t> В.</a:t>
            </a:r>
            <a:endParaRPr lang="ru-RU" dirty="0"/>
          </a:p>
        </p:txBody>
      </p:sp>
      <p:pic>
        <p:nvPicPr>
          <p:cNvPr id="8" name="Рисунок 7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708920"/>
            <a:ext cx="4095750" cy="14763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1827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previous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4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22530" name="Picture 2" descr="http://www.dorozhkina.com/images/col/all/022/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0648"/>
            <a:ext cx="3693416" cy="6182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1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18208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previous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4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22532" name="Picture 4" descr="http://www.dorozhkina.com/images/col/all/022/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60648"/>
            <a:ext cx="3528392" cy="6101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1827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previous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4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23554" name="Picture 2" descr="http://www.dorozhkina.com/images/col/all/022/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3885641" cy="6372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41767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previous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4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23556" name="Picture 4" descr="http://www.dorozhkina.com/images/col/all/022/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60648"/>
            <a:ext cx="3672408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1827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previous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4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24578" name="Picture 2" descr="http://www.dorozhkina.com/images/col/all/022/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0648"/>
            <a:ext cx="3707333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9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3841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previous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4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24580" name="Picture 4" descr="http://www.dorozhkina.com/images/col/all/022/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0648"/>
            <a:ext cx="3744416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1827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previous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4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25602" name="Picture 2" descr="http://www.dorozhkina.com/images/col/all/022/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32656"/>
            <a:ext cx="3771536" cy="630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3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18208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previous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4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25604" name="Picture 4" descr="http://www.dorozhkina.com/images/col/all/022/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2656"/>
            <a:ext cx="3744416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1827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previous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4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26626" name="Picture 2" descr="http://www.dorozhkina.com/images/col/all/022/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4059658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7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38290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previous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4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26628" name="Picture 4" descr="http://www.dorozhkina.com/images/col/all/022/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3960440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1827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previous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4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27650" name="Picture 2" descr="http://www.dorozhkina.com/images/col/all/022/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4664"/>
            <a:ext cx="4005804" cy="6012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1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18208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previous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4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27652" name="Picture 4" descr="http://www.dorozhkina.com/images/col/all/022/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4664"/>
            <a:ext cx="3782940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1827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previous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4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28674" name="Picture 2" descr="http://www.dorozhkina.com/images/col/all/022/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76672"/>
            <a:ext cx="3981952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5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22018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previous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4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28676" name="Picture 4" descr="http://www.dorozhkina.com/images/col/all/022/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48680"/>
            <a:ext cx="3672408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467544" y="18864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Диана Дорожкина</a:t>
            </a:r>
            <a:r>
              <a:rPr lang="ru-RU" sz="3200" dirty="0" smtClean="0"/>
              <a:t> – известный, элитный дизайнер Украины.</a:t>
            </a:r>
            <a:endParaRPr lang="ru-RU" sz="3200" dirty="0"/>
          </a:p>
        </p:txBody>
      </p:sp>
      <p:sp>
        <p:nvSpPr>
          <p:cNvPr id="29697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2362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previous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30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         </a:t>
            </a:r>
          </a:p>
        </p:txBody>
      </p:sp>
      <p:pic>
        <p:nvPicPr>
          <p:cNvPr id="29698" name="Picture 2" descr="http://www.dorozhkina.com/images/col/all/014/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556792"/>
            <a:ext cx="3131840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9" name="Rectangle 3">
            <a:hlinkClick r:id="rId4"/>
          </p:cNvPr>
          <p:cNvSpPr>
            <a:spLocks noChangeArrowheads="1"/>
          </p:cNvSpPr>
          <p:nvPr/>
        </p:nvSpPr>
        <p:spPr bwMode="auto">
          <a:xfrm>
            <a:off x="0" y="0"/>
            <a:ext cx="22288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4"/>
              </a:rPr>
              <a:t>previous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30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      </a:t>
            </a:r>
          </a:p>
        </p:txBody>
      </p:sp>
      <p:pic>
        <p:nvPicPr>
          <p:cNvPr id="29700" name="Picture 4" descr="http://www.dorozhkina.com/images/col/all/018/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628800"/>
            <a:ext cx="3024336" cy="472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1" name="Rectangle 5">
            <a:hlinkClick r:id="rId6"/>
          </p:cNvPr>
          <p:cNvSpPr>
            <a:spLocks noChangeArrowheads="1"/>
          </p:cNvSpPr>
          <p:nvPr/>
        </p:nvSpPr>
        <p:spPr bwMode="auto">
          <a:xfrm>
            <a:off x="0" y="0"/>
            <a:ext cx="22225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6"/>
              </a:rPr>
              <a:t>previous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30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      </a:t>
            </a:r>
          </a:p>
        </p:txBody>
      </p:sp>
      <p:pic>
        <p:nvPicPr>
          <p:cNvPr id="29702" name="Picture 6" descr="http://www.dorozhkina.com/images/col/all/010/0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628801"/>
            <a:ext cx="2987824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dirty="0" smtClean="0"/>
              <a:t>Успехи в области дизайна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2000 год – Гран-при Les Etoiles de la Mode в Бельгии </a:t>
            </a:r>
            <a:endParaRPr lang="ru-RU" dirty="0" smtClean="0"/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2002 год – открытие «Модного Дома Дианы </a:t>
            </a:r>
            <a:r>
              <a:rPr lang="ru-RU" dirty="0" err="1" smtClean="0"/>
              <a:t>Дорожкиной</a:t>
            </a:r>
            <a:r>
              <a:rPr lang="ru-RU" dirty="0" smtClean="0"/>
              <a:t>»</a:t>
            </a:r>
            <a:endParaRPr lang="ru-RU" dirty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2003 год – Гран-при «Хрустальный силуэт»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2010 год – показ коллекции в Каннском Дворце фестивалей (Франция)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Fashion</a:t>
            </a:r>
            <a:r>
              <a:rPr lang="ru-RU" dirty="0" smtClean="0"/>
              <a:t> показы в Бельгии, Италии, Франции, Монако, США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Что выпускается под брендом D&amp;D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26876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Вечерние и свадебные платья, детскую, зимнюю и демисезонную одежду из кожи и меха.</a:t>
            </a:r>
            <a:endParaRPr lang="ru-RU" sz="2400" dirty="0"/>
          </a:p>
        </p:txBody>
      </p:sp>
      <p:pic>
        <p:nvPicPr>
          <p:cNvPr id="5" name="Рисунок 4" descr="moda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636912"/>
            <a:ext cx="2697088" cy="404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novaya-kollekciya-ot-diany-dorozhkinoj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924944"/>
            <a:ext cx="5398412" cy="3670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Стиль </a:t>
            </a:r>
            <a:r>
              <a:rPr lang="en-US" dirty="0" smtClean="0"/>
              <a:t>D&amp;D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26876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Роскошь, изысканность, аристократизм</a:t>
            </a:r>
            <a:endParaRPr lang="ru-RU" sz="2800" dirty="0"/>
          </a:p>
        </p:txBody>
      </p:sp>
      <p:pic>
        <p:nvPicPr>
          <p:cNvPr id="4" name="Рисунок 3" descr="an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88840"/>
            <a:ext cx="821031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Клиенты Дианы </a:t>
            </a:r>
            <a:r>
              <a:rPr lang="ru-RU" dirty="0" err="1" smtClean="0"/>
              <a:t>Дорожкиной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2908488"/>
            <a:ext cx="224313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next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previous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30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http://www.dorozhkina.com/images/col/all/011/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2592288" cy="3826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9552" y="836712"/>
            <a:ext cx="838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Самые известные люди в области политики, звезды эстрады и кино</a:t>
            </a:r>
            <a:endParaRPr lang="ru-RU" dirty="0"/>
          </a:p>
        </p:txBody>
      </p:sp>
      <p:pic>
        <p:nvPicPr>
          <p:cNvPr id="1027" name="Picture 3" descr="http://www.dorozhkina.com/images/col/all/011/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556792"/>
            <a:ext cx="280831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www.dorozhkina.com/images/col/all/011/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556792"/>
            <a:ext cx="258249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География </a:t>
            </a:r>
            <a:r>
              <a:rPr lang="en-US" dirty="0" smtClean="0"/>
              <a:t>D&amp;D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98072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Одежда Дианы </a:t>
            </a:r>
            <a:r>
              <a:rPr lang="ru-RU" sz="2000" dirty="0" err="1" smtClean="0"/>
              <a:t>Дорожкиной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продаётся в Украине, США, Монако</a:t>
            </a:r>
            <a:endParaRPr lang="ru-RU" sz="2000" dirty="0"/>
          </a:p>
        </p:txBody>
      </p:sp>
      <p:pic>
        <p:nvPicPr>
          <p:cNvPr id="4" name="Рисунок 3" descr="diana_dorogkina_re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772816"/>
            <a:ext cx="2687573" cy="4250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7" name="Rectangle 1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2209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/>
              </a:rPr>
              <a:t>previous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30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      </a:t>
            </a:r>
          </a:p>
        </p:txBody>
      </p:sp>
      <p:pic>
        <p:nvPicPr>
          <p:cNvPr id="19458" name="Picture 2" descr="http://www.dorozhkina.com/images/col/all/011/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836712"/>
            <a:ext cx="3538472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9" name="Rectangle 3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2216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/>
              </a:rPr>
              <a:t>previous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30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      </a:t>
            </a:r>
          </a:p>
        </p:txBody>
      </p:sp>
      <p:pic>
        <p:nvPicPr>
          <p:cNvPr id="19460" name="Picture 4" descr="http://www.dorozhkina.com/images/col/all/011/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060848"/>
            <a:ext cx="2397199" cy="3621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Коллекция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/>
              <a:t>Выпускницы 2012-2013»</a:t>
            </a:r>
            <a:endParaRPr lang="ru-RU" dirty="0"/>
          </a:p>
        </p:txBody>
      </p:sp>
      <p:sp>
        <p:nvSpPr>
          <p:cNvPr id="20481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1827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previous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4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20482" name="Picture 2" descr="http://www.dorozhkina.com/images/col/all/022/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3240360" cy="510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18081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previous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4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20484" name="Picture 4" descr="http://www.dorozhkina.com/images/col/all/022/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484784"/>
            <a:ext cx="3096344" cy="4998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1827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previous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48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21506" name="Picture 2" descr="http://www.dorozhkina.com/images/col/all/022/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4664"/>
            <a:ext cx="3661328" cy="6035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7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27241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previous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4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21508" name="Picture 4" descr="http://www.dorozhkina.com/images/col/all/022/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4664"/>
            <a:ext cx="3600400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</TotalTime>
  <Words>175</Words>
  <Application>Microsoft Office PowerPoint</Application>
  <PresentationFormat>Экран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Диана Дорожкина</vt:lpstr>
      <vt:lpstr>Диана Дорожкина – известный, элитный дизайнер Украины.</vt:lpstr>
      <vt:lpstr>Успехи в области дизайна</vt:lpstr>
      <vt:lpstr>Что выпускается под брендом D&amp;D </vt:lpstr>
      <vt:lpstr>Стиль D&amp;D </vt:lpstr>
      <vt:lpstr>Клиенты Дианы Дорожкиной </vt:lpstr>
      <vt:lpstr>География D&amp;D </vt:lpstr>
      <vt:lpstr>Коллекция  «Выпускницы 2012-2013»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Диана Дорожкина</dc:title>
  <dc:creator>влада</dc:creator>
  <cp:lastModifiedBy>влада</cp:lastModifiedBy>
  <cp:revision>9</cp:revision>
  <dcterms:created xsi:type="dcterms:W3CDTF">2013-02-25T07:37:26Z</dcterms:created>
  <dcterms:modified xsi:type="dcterms:W3CDTF">2013-02-25T09:00:56Z</dcterms:modified>
</cp:coreProperties>
</file>