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2204864"/>
            <a:ext cx="5599584" cy="2593975"/>
          </a:xfrm>
        </p:spPr>
        <p:txBody>
          <a:bodyPr/>
          <a:lstStyle/>
          <a:p>
            <a:pPr algn="ctr"/>
            <a:r>
              <a:rPr lang="uk-UA" dirty="0" smtClean="0"/>
              <a:t>Віктор Михайлович Васнєцов</a:t>
            </a:r>
            <a:endParaRPr lang="ru-RU" dirty="0"/>
          </a:p>
        </p:txBody>
      </p:sp>
      <p:pic>
        <p:nvPicPr>
          <p:cNvPr id="1026" name="Picture 2" descr="Віктор Васнєц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7" y="1175180"/>
            <a:ext cx="3628256" cy="46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74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90" y="260648"/>
            <a:ext cx="4390033" cy="623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01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53" y="404664"/>
            <a:ext cx="4319045" cy="617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9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7659687" cy="1168400"/>
          </a:xfrm>
        </p:spPr>
        <p:txBody>
          <a:bodyPr/>
          <a:lstStyle/>
          <a:p>
            <a:pPr algn="ctr"/>
            <a:r>
              <a:rPr lang="uk-UA" sz="1800" dirty="0" smtClean="0"/>
              <a:t>Виконали</a:t>
            </a:r>
            <a:br>
              <a:rPr lang="uk-UA" sz="1800" dirty="0" smtClean="0"/>
            </a:br>
            <a:r>
              <a:rPr lang="uk-UA" sz="1800" dirty="0" smtClean="0"/>
              <a:t>учениці 11-Б класу</a:t>
            </a:r>
            <a:br>
              <a:rPr lang="uk-UA" sz="1800" dirty="0" smtClean="0"/>
            </a:br>
            <a:r>
              <a:rPr lang="uk-UA" sz="1800" dirty="0" smtClean="0"/>
              <a:t>Харківської гімназіі №55</a:t>
            </a:r>
            <a:br>
              <a:rPr lang="uk-UA" sz="1800" dirty="0" smtClean="0"/>
            </a:br>
            <a:r>
              <a:rPr lang="uk-UA" sz="1800" dirty="0" smtClean="0"/>
              <a:t>Дорохова Анна та Трунова Ілона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060848"/>
            <a:ext cx="6135687" cy="1633538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Дякуємо за увагу!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7072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"Я жив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мужиків</a:t>
            </a:r>
            <a:r>
              <a:rPr lang="ru-RU" dirty="0"/>
              <a:t> і баб, - писав </a:t>
            </a:r>
            <a:r>
              <a:rPr lang="ru-RU" dirty="0" err="1"/>
              <a:t>Васнєцов</a:t>
            </a:r>
            <a:r>
              <a:rPr lang="ru-RU" dirty="0"/>
              <a:t> другу </a:t>
            </a:r>
            <a:r>
              <a:rPr lang="ru-RU" dirty="0" err="1"/>
              <a:t>Володимиру</a:t>
            </a:r>
            <a:r>
              <a:rPr lang="ru-RU" dirty="0"/>
              <a:t> </a:t>
            </a:r>
            <a:r>
              <a:rPr lang="ru-RU" dirty="0" err="1"/>
              <a:t>Васильовичу</a:t>
            </a:r>
            <a:r>
              <a:rPr lang="ru-RU" dirty="0"/>
              <a:t> Стасову (1824 - 1906), - і любив </a:t>
            </a:r>
            <a:r>
              <a:rPr lang="ru-RU" dirty="0" err="1"/>
              <a:t>їх</a:t>
            </a:r>
            <a:r>
              <a:rPr lang="ru-RU" dirty="0"/>
              <a:t> не "</a:t>
            </a:r>
            <a:r>
              <a:rPr lang="ru-RU" dirty="0" err="1"/>
              <a:t>народницькі</a:t>
            </a:r>
            <a:r>
              <a:rPr lang="ru-RU" dirty="0"/>
              <a:t>", а попросту, як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друзів</a:t>
            </a:r>
            <a:r>
              <a:rPr lang="ru-RU" dirty="0"/>
              <a:t> і </a:t>
            </a:r>
            <a:r>
              <a:rPr lang="ru-RU" dirty="0" err="1"/>
              <a:t>приятелів</a:t>
            </a:r>
            <a:r>
              <a:rPr lang="ru-RU" dirty="0"/>
              <a:t>, </a:t>
            </a:r>
            <a:r>
              <a:rPr lang="ru-RU" dirty="0" err="1"/>
              <a:t>слухав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й </a:t>
            </a:r>
            <a:r>
              <a:rPr lang="ru-RU" dirty="0" err="1"/>
              <a:t>казки</a:t>
            </a:r>
            <a:r>
              <a:rPr lang="ru-RU" dirty="0"/>
              <a:t>, </a:t>
            </a:r>
            <a:r>
              <a:rPr lang="ru-RU" dirty="0" err="1"/>
              <a:t>заслухувався</a:t>
            </a:r>
            <a:r>
              <a:rPr lang="ru-RU" dirty="0"/>
              <a:t>, </a:t>
            </a:r>
            <a:r>
              <a:rPr lang="ru-RU" dirty="0" err="1"/>
              <a:t>сидячи</a:t>
            </a:r>
            <a:r>
              <a:rPr lang="ru-RU" dirty="0"/>
              <a:t> на </a:t>
            </a:r>
            <a:r>
              <a:rPr lang="ru-RU" dirty="0" err="1"/>
              <a:t>печі</a:t>
            </a:r>
            <a:r>
              <a:rPr lang="ru-RU" dirty="0"/>
              <a:t> при </a:t>
            </a:r>
            <a:r>
              <a:rPr lang="ru-RU" dirty="0" err="1"/>
              <a:t>світлі</a:t>
            </a:r>
            <a:r>
              <a:rPr lang="ru-RU" dirty="0"/>
              <a:t> й </a:t>
            </a:r>
            <a:r>
              <a:rPr lang="ru-RU" dirty="0" err="1"/>
              <a:t>тріску</a:t>
            </a:r>
            <a:r>
              <a:rPr lang="ru-RU" dirty="0"/>
              <a:t> </a:t>
            </a:r>
            <a:r>
              <a:rPr lang="ru-RU" dirty="0" err="1"/>
              <a:t>лучини</a:t>
            </a:r>
            <a:r>
              <a:rPr lang="ru-RU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66712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20" y="260647"/>
            <a:ext cx="4300958" cy="640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58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4" y="1268760"/>
            <a:ext cx="7540872" cy="473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77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65357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9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146428" cy="602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67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758" y="404664"/>
            <a:ext cx="399548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90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7" y="764704"/>
            <a:ext cx="740786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36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078759" cy="61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782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</TotalTime>
  <Words>62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Соседство</vt:lpstr>
      <vt:lpstr>Віктор Михайлович Васнєцов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Виконали учениці 11-Б класу Харківської гімназіі №55 Дорохова Анна та Трунова Ілона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Віктор Михайлович Васнєцов</dc:title>
  <dc:creator>User</dc:creator>
  <cp:lastModifiedBy>User</cp:lastModifiedBy>
  <cp:revision>3</cp:revision>
  <dcterms:created xsi:type="dcterms:W3CDTF">2013-11-11T20:39:23Z</dcterms:created>
  <dcterms:modified xsi:type="dcterms:W3CDTF">2013-11-11T21:35:09Z</dcterms:modified>
</cp:coreProperties>
</file>