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96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ankoboev.ru/images/NDQ4ODA2/Bankoboev.Ru_gosudarstvennyi_flag_fran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764704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Альберт Камю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068960"/>
            <a:ext cx="64636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aettenschweiler" pitchFamily="34" charset="0"/>
              </a:rPr>
              <a:t>Гениальность может оказаться лишь мимолётным </a:t>
            </a:r>
            <a:endParaRPr lang="ru-RU" sz="2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Haettenschweiler" pitchFamily="34" charset="0"/>
            </a:endParaRPr>
          </a:p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aettenschweiler" pitchFamily="34" charset="0"/>
              </a:rPr>
              <a:t>шансом, только</a:t>
            </a: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aettenschweiler" pitchFamily="34" charset="0"/>
              </a:rPr>
              <a:t> работа и воля могут дать ей </a:t>
            </a: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aettenschweiler" pitchFamily="34" charset="0"/>
              </a:rPr>
              <a:t>жизнь</a:t>
            </a:r>
          </a:p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aettenschweiler" pitchFamily="34" charset="0"/>
              </a:rPr>
              <a:t> и обратить её в славу.</a:t>
            </a:r>
            <a:endParaRPr lang="ru-RU" sz="2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Haettenschweiler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krasivye-mesta.ru/img/ghardaia-in-alg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img1.liveinternet.ru/images/attach/c/9/106/870/106870117_Alber_Kam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403860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29000" y="0"/>
            <a:ext cx="591500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Альбер Камю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листопада 1913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франкоалжирской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фермі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Сан-Поль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Мондові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У 1918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Альбер став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відвідувати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початкову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школу, яку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відзнакою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1923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Люсьен Камю,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ельзасец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походженням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наглядачем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винного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підвалу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виноробної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фірмі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служив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піхоті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1914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смертельне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помер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лазареті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Кутрін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Санте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іспанка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напівглуха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безграмотна,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переїхала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Альбером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старшим братом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Люсьєном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район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Белькур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Алжир.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upload.wikimedia.org/wikipedia/commons/9/9b/JeanGrenierw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987824" cy="38736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viajero.com.ua/wp-content/uploads/2012/08/%D0%90%D0%BB%D0%B6%D0%B8%D1%80-%D0%90%D1%84%D1%80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cagrenoble.fr/intro_fichiers/Blason%20R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376263" cy="276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tertulia.20minutes-blogs.fr/media/01/02/11410276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7400"/>
            <a:ext cx="5940152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www.regietheatrale.com/photos/Donateurs/jean-mercure/mercure-photo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332656"/>
            <a:ext cx="610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Théâtre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du Travail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3.bp.blogspot.com/-BiUCeaCTsnQ/UXugQYrD7EI/AAAAAAAABfw/vc4ujS5Sg0A/s1600/1339657298_184901_1339657515_album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0"/>
            <a:ext cx="9334500" cy="6858000"/>
          </a:xfrm>
          <a:prstGeom prst="rect">
            <a:avLst/>
          </a:prstGeom>
          <a:noFill/>
        </p:spPr>
      </p:pic>
      <p:pic>
        <p:nvPicPr>
          <p:cNvPr id="17410" name="Picture 2" descr="http://cs322128.vk.me/v322128069/4e7d/8LbvoP03f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010150" cy="40100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7414" name="Picture 6" descr="http://molotoff.info/images/stories/History/Kamu/%D0%9A%D0%B0%D0%BC%D1%8E_%D0%B7__%D1%81%D0%B2%D0%BE%D1%97%D0%BC%D0%B8_%D0%B4_%D1%82%D1%8C%D0%BC%D0%B8-%D0%B4%D0%B2_%D0%B9%D0%BD%D1%8F%D1%82%D0%B0%D0%BC%D0%B8_%D0%96%D0%B0%D0%BD%D0%BE%D0%BC_%D1%82%D0%B0_%D0%9A%D0%B0%D1%82%D1%80_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50" y="4019550"/>
            <a:ext cx="5467350" cy="28384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or.ill.in.ua/m/610x0/1188843.jpg?v=635194293295458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24" name="Picture 4" descr="http://moskva.bezformata.ru/content/image6185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847853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332656"/>
            <a:ext cx="63918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1957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році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присуджена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Нобелівська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премія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літератури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«за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величезний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внесок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літературу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висвітлив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людської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совісті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eyond.fr/picsvill/lourmarin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http://media-cdn.tripadvisor.com/media/photo-s/02/a0/83/cc/filename-2012042709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146</TotalTime>
  <Words>141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2014-01-26T20:02:14Z</dcterms:modified>
</cp:coreProperties>
</file>