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1C76CF-2ED3-4B19-B38D-D73128B6E310}" type="datetimeFigureOut">
              <a:rPr lang="ru-RU" smtClean="0"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288671-04B0-41E5-A9CF-E069A34AF0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0%D0%B0%D0%B9%D0%B4%D1%83%D0%B3%D0%B0_(%D1%84%D1%96%D0%BB%D1%8C%D0%BC)&amp;action=edit&amp;redlink=1" TargetMode="External"/><Relationship Id="rId2" Type="http://schemas.openxmlformats.org/officeDocument/2006/relationships/hyperlink" Target="http://uk.wikipedia.org/wiki/%D0%94%D1%80%D1%83%D0%B3%D0%B0_%D1%81%D0%B2%D1%96%D1%82%D0%BE%D0%B2%D0%B0_%D0%B2%D1%96%D0%B9%D0%BD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hyperlink" Target="http://uk.wikipedia.org/wiki/%D0%92%D0%B0%D1%81%D0%B8%D0%BB%D0%B5%D0%B2%D1%81%D1%8C%D0%BA%D0%B0_%D0%92%D0%B0%D0%BD%D0%B4%D0%B0" TargetMode="External"/><Relationship Id="rId4" Type="http://schemas.openxmlformats.org/officeDocument/2006/relationships/hyperlink" Target="http://uk.wikipedia.org/wiki/%D0%94%D0%BE%D0%BD%D1%81%D1%8C%D0%BA%D0%BE%D0%B9_%D0%9C%D0%B0%D1%80%D0%BA%D0%BE_%D0%A1%D0%B5%D0%BC%D0%B5%D0%BD%D0%BE%D0%B2%D0%B8%D1%87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3%D0%BA%D1%80%D0%B0%D1%97%D0%BD%D0%B0_%D0%B2_%D0%BE%D0%B3%D0%BD%D1%96_(%D1%84%D1%96%D0%BB%D1%8C%D0%BC)&amp;action=edit&amp;redlink=1" TargetMode="External"/><Relationship Id="rId2" Type="http://schemas.openxmlformats.org/officeDocument/2006/relationships/hyperlink" Target="http://uk.wikipedia.org/wiki/%D0%94%D0%BE%D0%B2%D0%B6%D0%B5%D0%BD%D0%BA%D0%BE_%D0%9E%D0%BB%D0%B5%D0%BA%D1%81%D0%B0%D0%BD%D0%B4%D1%80_%D0%9F%D0%B5%D1%82%D1%80%D0%BE%D0%B2%D0%B8%D1%8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uk.wikipedia.org/wiki/%D0%A1%D1%82%D0%B0%D0%BB%D1%96%D0%BD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0%D1%80%D0%BD%D0%B5%D1%82_%D0%91%D0%BE%D1%80%D0%B8%D1%81_%D0%92%D0%B0%D1%81%D0%B8%D0%BB%D1%8C%D0%BE%D0%B2%D0%B8%D1%87" TargetMode="External"/><Relationship Id="rId3" Type="http://schemas.openxmlformats.org/officeDocument/2006/relationships/hyperlink" Target="http://uk.wikipedia.org/wiki/%D0%A0%D0%BE%D0%BC%D0%B0%D0%BD%D0%BE%D0%B2_%D0%9C%D0%B8%D1%85%D0%B0%D0%B9%D0%BB%D0%BE_%D0%A4%D0%B5%D0%B4%D0%BE%D1%80%D0%BE%D0%B2%D0%B8%D1%87" TargetMode="External"/><Relationship Id="rId7" Type="http://schemas.openxmlformats.org/officeDocument/2006/relationships/hyperlink" Target="http://uk.wikipedia.org/w/index.php?title=%D0%9F%D0%BE%D0%B4%D0%B2%D0%B8%D0%B3_%D1%80%D0%BE%D0%B7%D0%B2%D1%96%D0%B4%D0%BD%D0%B8%D0%BA%D0%B0_(%D1%84%D1%96%D0%BB%D1%8C%D0%BC)&amp;action=edit&amp;redlink=1" TargetMode="External"/><Relationship Id="rId2" Type="http://schemas.openxmlformats.org/officeDocument/2006/relationships/hyperlink" Target="http://uk.wikipedia.org/wiki/%D0%A1%D0%BE%D1%86%D1%96%D0%B0%D0%BB%D1%96%D1%81%D1%82%D0%B8%D1%87%D0%BD%D0%B8%D0%B9_%D1%80%D0%B5%D0%B0%D0%BB%D1%96%D0%B7%D0%B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1%D0%BE%D0%BD%D0%B4%D0%B0%D1%80%D1%87%D1%83%D0%BA_%D0%A1%D0%B5%D1%80%D0%B3%D1%96%D0%B9_%D0%A4%D0%B5%D0%B4%D0%BE%D1%80%D0%BE%D0%B2%D0%B8%D1%87" TargetMode="External"/><Relationship Id="rId11" Type="http://schemas.openxmlformats.org/officeDocument/2006/relationships/hyperlink" Target="http://uk.wikipedia.org/wiki/%D0%A1%D0%B0%D0%B2%D1%87%D0%B5%D0%BD%D0%BA%D0%BE_%D0%86%D0%B3%D0%BE%D1%80_%D0%90%D0%BD%D0%B4%D1%80%D1%96%D0%B9%D0%BE%D0%B2%D0%B8%D1%87" TargetMode="External"/><Relationship Id="rId5" Type="http://schemas.openxmlformats.org/officeDocument/2006/relationships/hyperlink" Target="http://uk.wikipedia.org/wiki/%D0%9C%D1%96%D0%BB%D1%8E%D1%82%D0%B5%D0%BD%D0%BA%D0%BE_%D0%94%D0%BC%D0%B8%D1%82%D1%80%D0%BE_%D0%9E%D0%BC%D0%B5%D0%BB%D1%8F%D0%BD%D0%BE%D0%B2%D0%B8%D1%87" TargetMode="External"/><Relationship Id="rId10" Type="http://schemas.openxmlformats.org/officeDocument/2006/relationships/hyperlink" Target="http://uk.wikipedia.org/wiki/%D0%A2%D0%B0%D1%80%D0%B0%D1%81_%D0%A8%D0%B5%D0%B2%D1%87%D0%B5%D0%BD%D0%BA%D0%BE_(%D1%84%D1%96%D0%BB%D1%8C%D0%BC,_1951)" TargetMode="External"/><Relationship Id="rId4" Type="http://schemas.openxmlformats.org/officeDocument/2006/relationships/hyperlink" Target="http://uk.wikipedia.org/wiki/%D0%91%D1%83%D1%87%D0%BC%D0%B0_%D0%90%D0%BC%D0%B2%D1%80%D0%BE%D1%81%D1%96%D0%B9_%D0%9C%D0%B0%D0%BA%D1%81%D0%B8%D0%BC%D1%96%D0%BB%D1%96%D0%B0%D0%BD%D0%BE%D0%B2%D0%B8%D1%87" TargetMode="External"/><Relationship Id="rId9" Type="http://schemas.openxmlformats.org/officeDocument/2006/relationships/hyperlink" Target="http://uk.wikipedia.org/wiki/%D0%94%D0%B5%D0%BC%D1%83%D1%86%D1%8C%D0%BA%D0%B8%D0%B9_%D0%94%D0%B0%D0%BD%D0%B8%D0%BB%D0%BE_%D0%9F%D0%BE%D1%80%D1%84%D0%B8%D1%80%D0%BE%D0%B2%D0%B8%D1%8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0%BE%D0%B2%D0%BE%D1%80%D0%BE%D1%81%D1%96%D0%B9%D1%81%D1%8C%D0%BA%D0%B8%D0%B9_%D1%83%D0%BD%D1%96%D0%B2%D0%B5%D1%80%D1%81%D0%B8%D1%82%D0%B5%D1%82" TargetMode="External"/><Relationship Id="rId2" Type="http://schemas.openxmlformats.org/officeDocument/2006/relationships/hyperlink" Target="http://uk.wikipedia.org/wiki/1893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20_%D0%B3%D1%80%D1%83%D0%B4%D0%BD%D1%8F" TargetMode="External"/><Relationship Id="rId5" Type="http://schemas.openxmlformats.org/officeDocument/2006/relationships/hyperlink" Target="http://uk.wikipedia.org/wiki/7_%D0%BB%D0%B8%D1%81%D1%82%D0%BE%D0%BF%D0%B0%D0%B4%D0%B0" TargetMode="External"/><Relationship Id="rId4" Type="http://schemas.openxmlformats.org/officeDocument/2006/relationships/hyperlink" Target="http://uk.wikipedia.org/wiki/%D0%A2%D0%B8%D0%BC%D1%87%D0%B5%D0%BD%D0%BA%D0%BE_%D0%99%D0%BE%D1%81%D0%B8%D0%BF_%D0%90%D0%BD%D0%B4%D1%80%D1%96%D0%B9%D0%BE%D0%B2%D0%B8%D1%8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5%D0%B4%D0%B5%D1%86%D1%8C%D0%BA%D0%B8%D0%B9_%D0%90%D0%BB%D1%8C%D1%84%D1%80%D0%B5%D0%B4_%D0%9A%D0%BE%D1%81%D1%82%D1%8F%D0%BD%D1%82%D0%B8%D0%BD%D0%BE%D0%B2%D0%B8%D1%87" TargetMode="External"/><Relationship Id="rId2" Type="http://schemas.openxmlformats.org/officeDocument/2006/relationships/hyperlink" Target="http://uk.wikipedia.org/wiki/%D0%A5%D0%B0%D1%80%D0%BA%D1%96%D0%B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B%D1%8C%D0%B2%D1%96%D0%B2" TargetMode="External"/><Relationship Id="rId5" Type="http://schemas.openxmlformats.org/officeDocument/2006/relationships/hyperlink" Target="http://uk.wikipedia.org/wiki/%D0%A5%D0%B0%D1%80%D0%BA%D1%96%D0%B2%D1%81%D1%8C%D0%BA%D0%B8%D0%B9_%D0%BE%D0%BF%D0%B5%D1%80%D0%BD%D0%B8%D0%B9_%D1%82%D0%B5%D0%B0%D1%82%D1%80" TargetMode="External"/><Relationship Id="rId4" Type="http://schemas.openxmlformats.org/officeDocument/2006/relationships/hyperlink" Target="http://uk.wikipedia.org/wiki/%D0%9F%D0%B0%D1%80%D0%B8%D0%B6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2%D0%B0%D1%80%D0%B8%D1%86%D1%8C%D0%BA%D0%B8%D0%B9_%D0%9C%D0%B8%D1%85%D0%B0%D0%B9%D0%BB%D0%BE_%D0%9F%D0%B5%D1%82%D1%80%D0%BE%D0%B2%D0%B8%D1%87" TargetMode="External"/><Relationship Id="rId3" Type="http://schemas.openxmlformats.org/officeDocument/2006/relationships/hyperlink" Target="http://uk.wikipedia.org/w/index.php?title=%D0%9D%D0%B0%D1%82%D0%B0%D0%BB%D0%BA%D0%B0_%D0%9F%D0%BE%D0%BB%D1%82%D0%B0%D0%B2%D0%BA%D0%B0_(%D1%84%D1%96%D0%BB%D1%8C%D0%BC,_1909)&amp;action=edit&amp;redlink=1" TargetMode="External"/><Relationship Id="rId7" Type="http://schemas.openxmlformats.org/officeDocument/2006/relationships/hyperlink" Target="http://uk.wikipedia.org/wiki/%D0%91%D0%BE%D0%B3%D0%B4%D0%B0%D0%BD_%D0%A5%D0%BC%D0%B5%D0%BB%D1%8C%D0%BD%D0%B8%D1%86%D1%8C%D0%BA%D0%B8%D0%B9" TargetMode="External"/><Relationship Id="rId12" Type="http://schemas.openxmlformats.org/officeDocument/2006/relationships/hyperlink" Target="http://uk.wikipedia.org/wiki/%D0%9E%D0%B4%D0%B5%D1%81%D0%B0" TargetMode="External"/><Relationship Id="rId2" Type="http://schemas.openxmlformats.org/officeDocument/2006/relationships/hyperlink" Target="http://uk.wikipedia.org/wiki/1900-%D1%82%D1%96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D%D0%B0%D0%B9%D0%BC%D0%B8%D1%87%D0%BA%D0%B0_(%D1%84%D1%96%D0%BB%D1%8C%D0%BC)" TargetMode="External"/><Relationship Id="rId11" Type="http://schemas.openxmlformats.org/officeDocument/2006/relationships/hyperlink" Target="http://uk.wikipedia.org/wiki/%D0%9F%D0%BE%D0%BB%D1%82%D0%B0%D0%B2%D0%B0" TargetMode="External"/><Relationship Id="rId5" Type="http://schemas.openxmlformats.org/officeDocument/2006/relationships/hyperlink" Target="http://uk.wikipedia.org/wiki/%D0%9C%D0%BE%D1%81%D0%BA%D0%B0%D0%BB%D1%8C-%D1%87%D0%B0%D1%80%D1%96%D0%B2%D0%BD%D0%B8%D0%BA_(%D1%84%D1%96%D0%BB%D1%8C%D0%BC)" TargetMode="External"/><Relationship Id="rId10" Type="http://schemas.openxmlformats.org/officeDocument/2006/relationships/hyperlink" Target="http://uk.wikipedia.org/wiki/%D0%92%D1%96%D1%80%D0%B0_%D0%A5%D0%BE%D0%BB%D0%BE%D0%B4%D0%BD%D0%B0" TargetMode="External"/><Relationship Id="rId4" Type="http://schemas.openxmlformats.org/officeDocument/2006/relationships/hyperlink" Target="http://uk.wikipedia.org/wiki/%D0%97%D0%B0%D0%BD%D1%8C%D0%BA%D0%BE%D0%B2%D0%B5%D1%86%D1%8C%D0%BA%D0%B0_%D0%9C%D0%B0%D1%80%D1%96%D1%8F_%D0%9A%D0%BE%D1%81%D1%82%D1%8F%D0%BD%D1%82%D0%B8%D0%BD%D1%96%D0%B2%D0%BD%D0%B0" TargetMode="External"/><Relationship Id="rId9" Type="http://schemas.openxmlformats.org/officeDocument/2006/relationships/hyperlink" Target="http://uk.wikipedia.org/wiki/%D0%A3%D0%BA%D1%80%D0%B0%D1%97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0%D1%80%D0%B4%D0%B8%D0%BD%D1%96%D0%BD_%D0%9F%D0%B5%D1%82%D1%80%D0%BE_%D0%86%D0%B2%D0%B0%D0%BD%D0%BE%D0%B2%D0%B8%D1%87" TargetMode="External"/><Relationship Id="rId13" Type="http://schemas.openxmlformats.org/officeDocument/2006/relationships/hyperlink" Target="http://uk.wikipedia.org/wiki/%D0%A2%D0%B0%D1%80%D0%B0%D1%81_%D0%A2%D1%80%D1%8F%D1%81%D0%B8%D0%BB%D0%BE_(%D1%84%D1%96%D0%BB%D1%8C%D0%BC)" TargetMode="External"/><Relationship Id="rId3" Type="http://schemas.openxmlformats.org/officeDocument/2006/relationships/hyperlink" Target="http://uk.wikipedia.org/wiki/%D0%92%D1%81%D0%B5%D1%83%D0%BA%D1%80%D0%B0%D1%97%D0%BD%D1%81%D1%8C%D0%BA%D0%B5_%D1%84%D0%BE%D1%82%D0%BE%D0%BA%D1%96%D0%BD%D0%BE%D1%83%D0%BF%D1%80%D0%B0%D0%B2%D0%BB%D1%96%D0%BD%D0%BD%D1%8F" TargetMode="External"/><Relationship Id="rId7" Type="http://schemas.openxmlformats.org/officeDocument/2006/relationships/hyperlink" Target="http://uk.wikipedia.org/wiki/%D0%A3%D0%BA%D1%80%D0%B0%D0%B7%D1%96%D1%8F_(%D1%84%D1%96%D0%BB%D1%8C%D0%BC)" TargetMode="External"/><Relationship Id="rId12" Type="http://schemas.openxmlformats.org/officeDocument/2006/relationships/hyperlink" Target="http://uk.wikipedia.org/wiki/%D0%A3%D0%BA%D1%80%D0%B0%D1%97%D0%BD%D0%B0" TargetMode="External"/><Relationship Id="rId2" Type="http://schemas.openxmlformats.org/officeDocument/2006/relationships/hyperlink" Target="http://uk.wikipedia.org/wiki/%D0%A3%D0%A1%D0%A0%D0%A0" TargetMode="Externa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A%D0%B8%D1%97%D0%B2%D1%81%D1%8C%D0%BA%D0%B0_%D0%BA%D1%96%D0%BD%D0%BE%D1%81%D1%82%D1%83%D0%B4%D1%96%D1%8F_%D1%96%D0%BC%D0%B5%D0%BD%D1%96_%D0%9E%D0%BB%D0%B5%D0%BA%D1%81%D0%B0%D0%BD%D0%B4%D1%80%D0%B0_%D0%94%D0%BE%D0%B2%D0%B6%D0%B5%D0%BD%D0%BA%D0%B0" TargetMode="External"/><Relationship Id="rId11" Type="http://schemas.openxmlformats.org/officeDocument/2006/relationships/hyperlink" Target="http://uk.wikipedia.org/wiki/%D0%94%D0%BE%D0%B2%D0%B6%D0%B5%D0%BD%D0%BA%D0%BE_%D0%9E%D0%BB%D0%B5%D0%BA%D1%81%D0%B0%D0%BD%D0%B4%D1%80_%D0%9F%D0%B5%D1%82%D1%80%D0%BE%D0%B2%D0%B8%D1%87" TargetMode="External"/><Relationship Id="rId5" Type="http://schemas.openxmlformats.org/officeDocument/2006/relationships/hyperlink" Target="http://uk.wikipedia.org/wiki/%D0%AF%D0%BB%D1%82%D0%B0%D1%84%D1%96%D0%BB%D1%8C%D0%BC" TargetMode="External"/><Relationship Id="rId15" Type="http://schemas.openxmlformats.org/officeDocument/2006/relationships/hyperlink" Target="http://uk.wikipedia.org/w/index.php?title=%D0%91%D0%BE%D1%80%D0%B8%D1%81%D0%BB%D0%B0%D0%B2_%D1%81%D0%BC%D1%96%D1%94%D1%82%D1%8C%D1%81%D1%8F_(%D1%84%D1%96%D0%BB%D1%8C%D0%BC)&amp;action=edit&amp;redlink=1" TargetMode="External"/><Relationship Id="rId10" Type="http://schemas.openxmlformats.org/officeDocument/2006/relationships/hyperlink" Target="http://uk.wikipedia.org/wiki/%D0%AF%D0%B3%D1%96%D0%B4%D0%BA%D0%B0_%D0%BA%D0%BE%D1%85%D0%B0%D0%BD%D0%BD%D1%8F_(%D1%84%D1%96%D0%BB%D1%8C%D0%BC)" TargetMode="External"/><Relationship Id="rId4" Type="http://schemas.openxmlformats.org/officeDocument/2006/relationships/hyperlink" Target="http://uk.wikipedia.org/wiki/%D0%9E%D0%B4%D0%B5%D1%81%D1%8C%D0%BA%D0%B0_%D0%BA%D1%96%D0%BD%D0%BE%D1%81%D1%82%D1%83%D0%B4%D1%96%D1%8F" TargetMode="External"/><Relationship Id="rId9" Type="http://schemas.openxmlformats.org/officeDocument/2006/relationships/hyperlink" Target="http://uk.wikipedia.org/wiki/%D0%A1%D1%83%D0%BC%D0%BA%D0%B0_%D0%B4%D0%B8%D0%BF%D0%BA%D1%83%D1%80%27%D1%94%D1%80%D0%B0_(%D1%84%D1%96%D0%BB%D1%8C%D0%BC)" TargetMode="External"/><Relationship Id="rId14" Type="http://schemas.openxmlformats.org/officeDocument/2006/relationships/hyperlink" Target="http://uk.wikipedia.org/w/index.php?title=%D0%9C%D0%B8%D0%BA%D0%BE%D0%BB%D0%B0_%D0%94%D0%B6%D0%B5%D1%80%D1%8F_(%D1%84%D1%96%D0%BB%D1%8C%D0%BC)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D%D0%BE%D0%B2%D1%81%D1%8C%D0%BA%D0%B8%D0%B9_%D0%AE%D1%80%D1%96%D0%B9_%D0%86%D0%B2%D0%B0%D0%BD%D0%BE%D0%B2%D0%B8%D1%87" TargetMode="External"/><Relationship Id="rId3" Type="http://schemas.openxmlformats.org/officeDocument/2006/relationships/hyperlink" Target="http://uk.wikipedia.org/wiki/%D0%95%D0%B9%D0%B7%D0%B5%D0%BD%D1%88%D1%82%D0%B5%D0%B9%D0%BD_%D0%A1%D0%B5%D1%80%D0%B3%D1%96%D0%B9_%D0%9C%D0%B8%D1%85%D0%B0%D0%B9%D0%BB%D0%BE%D0%B2%D0%B8%D1%87" TargetMode="External"/><Relationship Id="rId7" Type="http://schemas.openxmlformats.org/officeDocument/2006/relationships/hyperlink" Target="http://uk.wikipedia.org/wiki/%D0%99%D0%BE%D0%B3%D0%B0%D0%BD%D1%81%D0%B5%D0%BD_%D0%9C%D0%B0%D0%B9%D0%BA_%D0%93%D0%B5%D1%80%D0%B2%D0%B0%D1%81%D1%96%D0%B9%D0%BE%D0%B2%D0%B8%D1%87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uk.wikipedia.org/wiki/%D0%9E%D0%B4%D0%B5%D1%81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A%D1%83%D1%80%D0%B1%D0%B0%D1%81_%D0%9B%D0%B5%D1%81%D1%8C" TargetMode="External"/><Relationship Id="rId11" Type="http://schemas.openxmlformats.org/officeDocument/2006/relationships/hyperlink" Target="http://uk.wikipedia.org/w/index.php?title=%D0%9F%D0%B5%D1%80%D0%B5%D0%BA%D0%BE%D0%BF_(%D1%84%D1%96%D0%BB%D1%8C%D0%BC)&amp;action=edit&amp;redlink=1" TargetMode="External"/><Relationship Id="rId5" Type="http://schemas.openxmlformats.org/officeDocument/2006/relationships/hyperlink" Target="http://uk.wikipedia.org/wiki/%D0%9C%D0%BE%D0%B4%D0%B5%D1%80%D0%BD" TargetMode="External"/><Relationship Id="rId10" Type="http://schemas.openxmlformats.org/officeDocument/2006/relationships/hyperlink" Target="http://uk.wikipedia.org/wiki/%D0%97%D0%BB%D0%B8%D0%B2%D0%B0_(%D1%84%D1%96%D0%BB%D1%8C%D0%BC)" TargetMode="External"/><Relationship Id="rId4" Type="http://schemas.openxmlformats.org/officeDocument/2006/relationships/hyperlink" Target="http://uk.wikipedia.org/w/index.php?title=%D0%91%D1%80%D0%BE%D0%BD%D0%B5%D0%BD%D0%BE%D1%81%D0%B5%D1%86%D1%8C_%D0%9F%D0%BE%D1%82%D1%8C%D0%BE%D0%BC%D0%BA%D1%96%D0%BD_(%D1%84%D1%96%D0%BB%D1%8C%D0%BC)&amp;action=edit&amp;redlink=1" TargetMode="External"/><Relationship Id="rId9" Type="http://schemas.openxmlformats.org/officeDocument/2006/relationships/hyperlink" Target="http://uk.wikipedia.org/wiki/%D0%9A%D0%B0%D0%B2%D0%B0%D0%BB%D0%B5%D1%80%D1%96%D0%B4%D0%B7%D0%B5_%D0%86%D0%B2%D0%B0%D0%BD_%D0%9F%D0%B5%D1%82%D1%80%D0%BE%D0%B2%D0%B8%D1%87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5%D0%BB%D1%8C%D0%B3%D1%96%D1%8F" TargetMode="External"/><Relationship Id="rId3" Type="http://schemas.openxmlformats.org/officeDocument/2006/relationships/hyperlink" Target="http://uk.wikipedia.org/wiki/%D0%97%D0%B2%D0%B5%D0%BD%D0%B8%D0%B3%D0%BE%D1%80%D0%B0_(%D1%84%D1%96%D0%BB%D1%8C%D0%BC)" TargetMode="External"/><Relationship Id="rId7" Type="http://schemas.openxmlformats.org/officeDocument/2006/relationships/hyperlink" Target="http://uk.wikipedia.org/wiki/%D0%91%D1%80%D1%8E%D1%81%D0%B5%D0%BB%D1%8C" TargetMode="External"/><Relationship Id="rId2" Type="http://schemas.openxmlformats.org/officeDocument/2006/relationships/hyperlink" Target="http://uk.wikipedia.org/wiki/%D0%94%D0%BE%D0%B2%D0%B6%D0%B5%D0%BD%D0%BA%D0%BE_%D0%9E%D0%BB%D0%B5%D0%BA%D1%81%D0%B0%D0%BD%D0%B4%D1%80_%D0%9F%D0%B5%D1%82%D1%80%D0%BE%D0%B2%D0%B8%D1%8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3%D0%9D%D0%A0" TargetMode="External"/><Relationship Id="rId5" Type="http://schemas.openxmlformats.org/officeDocument/2006/relationships/hyperlink" Target="http://uk.wikipedia.org/wiki/%D0%97%D0%B5%D0%BC%D0%BB%D1%8F_(%D1%84%D1%96%D0%BB%D1%8C%D0%BC,_1930)" TargetMode="External"/><Relationship Id="rId4" Type="http://schemas.openxmlformats.org/officeDocument/2006/relationships/hyperlink" Target="http://uk.wikipedia.org/wiki/%D0%90%D1%80%D1%81%D0%B5%D0%BD%D0%B0%D0%BB_(%D1%84%D1%96%D0%BB%D1%8C%D0%BC)" TargetMode="External"/><Relationship Id="rId9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96%D0%BD%D0%BE_(%D0%B6%D1%83%D1%80%D0%BD%D0%B0%D0%BB,_%D0%9B%D1%8C%D0%B2%D1%96%D0%B2)" TargetMode="External"/><Relationship Id="rId2" Type="http://schemas.openxmlformats.org/officeDocument/2006/relationships/hyperlink" Target="http://uk.wikipedia.org/w/index.php?title=%D0%A1%D0%BE%D0%BD%D1%8F_%D0%9A%D1%83%D0%BB%D0%B8%D0%BA%D1%96%D0%B2%D0%BD%D0%B0&amp;action=edit&amp;redlink=1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9%D0%BE%D1%80%D1%81_(%D1%84%D1%96%D0%BB%D1%8C%D0%BC)" TargetMode="External"/><Relationship Id="rId3" Type="http://schemas.openxmlformats.org/officeDocument/2006/relationships/hyperlink" Target="http://uk.wikipedia.org/wiki/%D0%94%D0%B7%D0%B8%D2%91%D0%B0_%D0%92%D0%B5%D1%80%D1%82%D0%BE%D0%B2" TargetMode="External"/><Relationship Id="rId7" Type="http://schemas.openxmlformats.org/officeDocument/2006/relationships/hyperlink" Target="http://uk.wikipedia.org/wiki/%D0%A1%D0%A0%D0%A1%D0%A0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/index.php?title=%D0%A4%D1%80%D0%BE%D0%BD%D1%82_(%D1%84%D1%96%D0%BB%D1%8C%D0%BC)&amp;action=edit&amp;redlink=1" TargetMode="External"/><Relationship Id="rId11" Type="http://schemas.openxmlformats.org/officeDocument/2006/relationships/hyperlink" Target="http://uk.wikipedia.org/wiki/%D0%A1%D0%B0%D0%B2%D1%87%D0%B5%D0%BD%D0%BA%D0%BE_%D0%86%D0%B3%D0%BE%D1%80_%D0%90%D0%BD%D0%B4%D1%80%D1%96%D0%B9%D0%BE%D0%B2%D0%B8%D1%87" TargetMode="External"/><Relationship Id="rId5" Type="http://schemas.openxmlformats.org/officeDocument/2006/relationships/hyperlink" Target="http://uk.wikipedia.org/wiki/%D0%A1%D0%BE%D0%BB%D0%BE%D0%B2%D0%B9%D0%BE%D0%B2_%D0%9E%D0%BB%D0%B5%D0%BA%D1%81%D0%B0%D0%BD%D0%B4%D1%80_%D0%9B%D0%B5%D0%BE%D0%BD%D1%96%D0%B4%D0%BE%D0%B2%D0%B8%D1%87" TargetMode="External"/><Relationship Id="rId10" Type="http://schemas.openxmlformats.org/officeDocument/2006/relationships/hyperlink" Target="http://uk.wikipedia.org/wiki/%D0%91%D0%BE%D0%B3%D0%B4%D0%B0%D0%BD_%D0%A5%D0%BC%D0%B5%D0%BB%D1%8C%D0%BD%D0%B8%D1%86%D1%8C%D0%BA%D0%B8%D0%B9_(%D1%84%D1%96%D0%BB%D1%8C%D0%BC)" TargetMode="External"/><Relationship Id="rId4" Type="http://schemas.openxmlformats.org/officeDocument/2006/relationships/hyperlink" Target="http://uk.wikipedia.org/w/index.php?title=%D0%A1%D0%B8%D0%BC%D1%84%D0%BE%D0%BD%D1%96%D1%8F_%D0%94%D0%BE%D0%BD%D0%B1%D0%B0%D1%81%D1%83_(%D1%84%D1%96%D0%BB%D1%8C%D0%BC)&amp;action=edit&amp;redlink=1" TargetMode="External"/><Relationship Id="rId9" Type="http://schemas.openxmlformats.org/officeDocument/2006/relationships/hyperlink" Target="http://uk.wikipedia.org/wiki/%D0%94%D0%BE%D0%B2%D0%B6%D0%B5%D0%BD%D0%BA%D0%BE_%D0%9E%D0%BB%D0%B5%D0%BA%D1%81%D0%B0%D0%BD%D0%B4%D1%80_%D0%9F%D0%B5%D1%82%D1%80%D0%BE%D0%B2%D0%B8%D1%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3785592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FF00"/>
                </a:solidFill>
                <a:latin typeface="Segoe Script" pitchFamily="34" charset="0"/>
              </a:rPr>
              <a:t>Кінематограф України</a:t>
            </a:r>
            <a:r>
              <a:rPr lang="uk-UA" sz="8000" dirty="0" smtClean="0">
                <a:solidFill>
                  <a:srgbClr val="FFFF00"/>
                </a:solidFill>
                <a:latin typeface="Segoe Script" pitchFamily="34" charset="0"/>
              </a:rPr>
              <a:t/>
            </a:r>
            <a:br>
              <a:rPr lang="uk-UA" sz="8000" dirty="0" smtClean="0">
                <a:solidFill>
                  <a:srgbClr val="FFFF00"/>
                </a:solidFill>
                <a:latin typeface="Segoe Script" pitchFamily="34" charset="0"/>
              </a:rPr>
            </a:br>
            <a:endParaRPr lang="ru-RU" sz="8000" dirty="0">
              <a:solidFill>
                <a:srgbClr val="FFFF00"/>
              </a:solidFill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91472" y="5085184"/>
            <a:ext cx="4352528" cy="177281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Виконав:</a:t>
            </a:r>
          </a:p>
          <a:p>
            <a:r>
              <a:rPr lang="uk-UA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Учень 10 класу</a:t>
            </a:r>
          </a:p>
          <a:p>
            <a:r>
              <a:rPr lang="uk-UA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Терезинського</a:t>
            </a:r>
            <a:r>
              <a:rPr lang="uk-UA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НВО </a:t>
            </a:r>
          </a:p>
          <a:p>
            <a:r>
              <a:rPr lang="uk-UA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Житовоз</a:t>
            </a:r>
            <a:r>
              <a:rPr lang="uk-UA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Віталій</a:t>
            </a:r>
          </a:p>
          <a:p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Autofit/>
          </a:bodyPr>
          <a:lstStyle/>
          <a:p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Українське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кіно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часів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tooltip="Друга світова війна"/>
              </a:rPr>
              <a:t>Другої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tooltip="Друга світова війна"/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tooltip="Друга світова війна"/>
              </a:rPr>
              <a:t>світової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tooltip="Друга світова війна"/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tooltip="Друга світова війна"/>
              </a:rPr>
              <a:t>війни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частково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евакуйоване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схід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було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переважно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підпорядковане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ідеологічним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завданням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воєнної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доби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Разом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тим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у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цей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були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зняті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справжні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кіношедеври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До них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можна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віднести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фільм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 tooltip="Райдуга (фільм) (ще не написана)"/>
              </a:rPr>
              <a:t>«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 tooltip="Райдуга (фільм) (ще не написана)"/>
              </a:rPr>
              <a:t>Райдуга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 tooltip="Райдуга (фільм) (ще не написана)"/>
              </a:rPr>
              <a:t>»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3200" b="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4" tooltip="Донськой Марко Семенович"/>
              </a:rPr>
              <a:t>Марка </a:t>
            </a:r>
            <a:r>
              <a:rPr lang="ru-RU" sz="3200" b="0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4" tooltip="Донськой Марко Семенович"/>
              </a:rPr>
              <a:t>Донського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за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сценарієм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Василевська Ванда"/>
              </a:rPr>
              <a:t>Ванди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Василевська Ванда"/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5" tooltip="Василевська Ванда"/>
              </a:rPr>
              <a:t>Василевської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який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надзвичайною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художньою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силою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передає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трагедію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окупованого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фашистами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українського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села.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Фільм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здобув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низку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міжнародних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нагород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але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незважаючи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поширені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чутки, так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sz="3200" b="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отримав</a:t>
            </a:r>
            <a:r>
              <a:rPr lang="ru-RU" sz="3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«Оскар»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Рисунок 2" descr="Dovzhenko_filming_193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3568" y="908720"/>
            <a:ext cx="7781510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62674"/>
          </a:xfrm>
        </p:spPr>
        <p:txBody>
          <a:bodyPr>
            <a:normAutofit/>
          </a:bodyPr>
          <a:lstStyle/>
          <a:p>
            <a:r>
              <a:rPr lang="ru-RU" sz="3500" b="0" dirty="0" err="1" smtClean="0"/>
              <a:t>Сценарій</a:t>
            </a:r>
            <a:r>
              <a:rPr lang="ru-RU" sz="3500" b="0" dirty="0" smtClean="0"/>
              <a:t> </a:t>
            </a:r>
            <a:r>
              <a:rPr lang="ru-RU" sz="3500" b="0" dirty="0" err="1" smtClean="0">
                <a:hlinkClick r:id="rId2" tooltip="Довженко Олександр Петрович"/>
              </a:rPr>
              <a:t>Олександра</a:t>
            </a:r>
            <a:r>
              <a:rPr lang="ru-RU" sz="3500" b="0" dirty="0" smtClean="0">
                <a:hlinkClick r:id="rId2" tooltip="Довженко Олександр Петрович"/>
              </a:rPr>
              <a:t> </a:t>
            </a:r>
            <a:r>
              <a:rPr lang="ru-RU" sz="3500" b="0" dirty="0" err="1" smtClean="0">
                <a:hlinkClick r:id="rId2" tooltip="Довженко Олександр Петрович"/>
              </a:rPr>
              <a:t>Довженка</a:t>
            </a:r>
            <a:r>
              <a:rPr lang="ru-RU" sz="3500" b="0" dirty="0" smtClean="0"/>
              <a:t> </a:t>
            </a:r>
            <a:r>
              <a:rPr lang="ru-RU" sz="3500" b="0" dirty="0" smtClean="0">
                <a:hlinkClick r:id="rId3" tooltip="Україна в огні (фільм) (ще не написана)"/>
              </a:rPr>
              <a:t>«</a:t>
            </a:r>
            <a:r>
              <a:rPr lang="ru-RU" sz="3500" b="0" dirty="0" err="1" smtClean="0">
                <a:hlinkClick r:id="rId3" tooltip="Україна в огні (фільм) (ще не написана)"/>
              </a:rPr>
              <a:t>Україна</a:t>
            </a:r>
            <a:r>
              <a:rPr lang="ru-RU" sz="3500" b="0" dirty="0" smtClean="0">
                <a:hlinkClick r:id="rId3" tooltip="Україна в огні (фільм) (ще не написана)"/>
              </a:rPr>
              <a:t> в </a:t>
            </a:r>
            <a:r>
              <a:rPr lang="ru-RU" sz="3500" b="0" dirty="0" err="1" smtClean="0">
                <a:hlinkClick r:id="rId3" tooltip="Україна в огні (фільм) (ще не написана)"/>
              </a:rPr>
              <a:t>огні</a:t>
            </a:r>
            <a:r>
              <a:rPr lang="ru-RU" sz="3500" b="0" dirty="0" smtClean="0">
                <a:hlinkClick r:id="rId3" tooltip="Україна в огні (фільм) (ще не написана)"/>
              </a:rPr>
              <a:t>»</a:t>
            </a:r>
            <a:r>
              <a:rPr lang="ru-RU" sz="3500" b="0" dirty="0" smtClean="0"/>
              <a:t>, </a:t>
            </a:r>
            <a:r>
              <a:rPr lang="ru-RU" sz="3500" b="0" dirty="0" err="1" smtClean="0"/>
              <a:t>який</a:t>
            </a:r>
            <a:r>
              <a:rPr lang="ru-RU" sz="3500" b="0" dirty="0" smtClean="0"/>
              <a:t> </a:t>
            </a:r>
            <a:r>
              <a:rPr lang="ru-RU" sz="3500" b="0" dirty="0" err="1" smtClean="0">
                <a:hlinkClick r:id="rId4" tooltip="Сталін"/>
              </a:rPr>
              <a:t>Сталін</a:t>
            </a:r>
            <a:r>
              <a:rPr lang="ru-RU" sz="3500" b="0" dirty="0" smtClean="0"/>
              <a:t> </a:t>
            </a:r>
            <a:r>
              <a:rPr lang="ru-RU" sz="3500" b="0" dirty="0" err="1" smtClean="0"/>
              <a:t>спочатку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сприйняв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схвально</a:t>
            </a:r>
            <a:r>
              <a:rPr lang="ru-RU" sz="3500" b="0" dirty="0" smtClean="0"/>
              <a:t>, </a:t>
            </a:r>
            <a:r>
              <a:rPr lang="ru-RU" sz="3500" b="0" dirty="0" err="1" smtClean="0"/>
              <a:t>потім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було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піддано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розгромній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критиці</a:t>
            </a:r>
            <a:r>
              <a:rPr lang="ru-RU" sz="3500" b="0" dirty="0" smtClean="0"/>
              <a:t>, а автора — </a:t>
            </a:r>
            <a:r>
              <a:rPr lang="ru-RU" sz="3500" b="0" dirty="0" err="1" smtClean="0"/>
              <a:t>шельмуванню</a:t>
            </a:r>
            <a:r>
              <a:rPr lang="ru-RU" sz="3500" b="0" dirty="0" smtClean="0"/>
              <a:t>. Одною </a:t>
            </a:r>
            <a:r>
              <a:rPr lang="ru-RU" sz="3500" b="0" dirty="0" err="1" smtClean="0"/>
              <a:t>з</a:t>
            </a:r>
            <a:r>
              <a:rPr lang="ru-RU" sz="3500" b="0" dirty="0" smtClean="0"/>
              <a:t> причин </a:t>
            </a:r>
            <a:r>
              <a:rPr lang="ru-RU" sz="3500" b="0" dirty="0" err="1" smtClean="0"/>
              <a:t>цього</a:t>
            </a:r>
            <a:r>
              <a:rPr lang="ru-RU" sz="3500" b="0" dirty="0" smtClean="0"/>
              <a:t>, про </a:t>
            </a:r>
            <a:r>
              <a:rPr lang="ru-RU" sz="3500" b="0" dirty="0" err="1" smtClean="0"/>
              <a:t>що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Довженкові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натякнули</a:t>
            </a:r>
            <a:r>
              <a:rPr lang="ru-RU" sz="3500" b="0" dirty="0" smtClean="0"/>
              <a:t>, </a:t>
            </a:r>
            <a:r>
              <a:rPr lang="ru-RU" sz="3500" b="0" dirty="0" err="1" smtClean="0"/>
              <a:t>було</a:t>
            </a:r>
            <a:r>
              <a:rPr lang="ru-RU" sz="3500" b="0" dirty="0" smtClean="0"/>
              <a:t> те, </a:t>
            </a:r>
            <a:r>
              <a:rPr lang="ru-RU" sz="3500" b="0" dirty="0" err="1" smtClean="0"/>
              <a:t>що</a:t>
            </a:r>
            <a:r>
              <a:rPr lang="ru-RU" sz="3500" b="0" dirty="0" smtClean="0"/>
              <a:t> у </a:t>
            </a:r>
            <a:r>
              <a:rPr lang="ru-RU" sz="3500" b="0" dirty="0" err="1" smtClean="0"/>
              <a:t>сценарії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нічого</a:t>
            </a:r>
            <a:r>
              <a:rPr lang="ru-RU" sz="3500" b="0" dirty="0" smtClean="0"/>
              <a:t> не </a:t>
            </a:r>
            <a:r>
              <a:rPr lang="ru-RU" sz="3500" b="0" dirty="0" err="1" smtClean="0"/>
              <a:t>було</a:t>
            </a:r>
            <a:r>
              <a:rPr lang="ru-RU" sz="3500" b="0" dirty="0" smtClean="0"/>
              <a:t> сказано про </a:t>
            </a:r>
            <a:r>
              <a:rPr lang="ru-RU" sz="3500" b="0" dirty="0" err="1" smtClean="0"/>
              <a:t>вирішальну</a:t>
            </a:r>
            <a:r>
              <a:rPr lang="ru-RU" sz="3500" b="0" dirty="0" smtClean="0"/>
              <a:t> роль </a:t>
            </a:r>
            <a:r>
              <a:rPr lang="ru-RU" sz="3500" b="0" dirty="0" err="1" smtClean="0">
                <a:hlinkClick r:id="rId4" tooltip="Сталін"/>
              </a:rPr>
              <a:t>Сталіна</a:t>
            </a:r>
            <a:r>
              <a:rPr lang="ru-RU" sz="3500" b="0" dirty="0" smtClean="0"/>
              <a:t> у </a:t>
            </a:r>
            <a:r>
              <a:rPr lang="ru-RU" sz="3500" b="0" dirty="0" err="1" smtClean="0"/>
              <a:t>перемозі</a:t>
            </a:r>
            <a:r>
              <a:rPr lang="ru-RU" sz="3500" b="0" dirty="0" smtClean="0"/>
              <a:t> над ворогом. </a:t>
            </a:r>
            <a:r>
              <a:rPr lang="ru-RU" sz="3500" b="0" dirty="0" err="1" smtClean="0"/>
              <a:t>Крім</a:t>
            </a:r>
            <a:r>
              <a:rPr lang="ru-RU" sz="3500" b="0" dirty="0" smtClean="0"/>
              <a:t> того, у </a:t>
            </a:r>
            <a:r>
              <a:rPr lang="ru-RU" sz="3500" b="0" dirty="0" err="1" smtClean="0"/>
              <a:t>фільмах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воєнних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років</a:t>
            </a:r>
            <a:r>
              <a:rPr lang="ru-RU" sz="3500" b="0" dirty="0" smtClean="0"/>
              <a:t> за </a:t>
            </a:r>
            <a:r>
              <a:rPr lang="ru-RU" sz="3500" b="0" dirty="0" err="1" smtClean="0"/>
              <a:t>вказівкою</a:t>
            </a:r>
            <a:r>
              <a:rPr lang="ru-RU" sz="3500" b="0" dirty="0" smtClean="0"/>
              <a:t> «вождя» </a:t>
            </a:r>
            <a:r>
              <a:rPr lang="ru-RU" sz="3500" b="0" dirty="0" err="1" smtClean="0"/>
              <a:t>пропагувалася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ідея</a:t>
            </a:r>
            <a:r>
              <a:rPr lang="ru-RU" sz="3500" b="0" dirty="0" smtClean="0"/>
              <a:t> </a:t>
            </a:r>
            <a:r>
              <a:rPr lang="ru-RU" sz="3500" b="0" dirty="0" err="1" smtClean="0"/>
              <a:t>швидкої</a:t>
            </a:r>
            <a:r>
              <a:rPr lang="ru-RU" sz="3500" b="0" dirty="0" smtClean="0"/>
              <a:t> та </a:t>
            </a:r>
            <a:r>
              <a:rPr lang="ru-RU" sz="3500" b="0" dirty="0" err="1" smtClean="0"/>
              <a:t>легкої</a:t>
            </a:r>
            <a:r>
              <a:rPr lang="ru-RU" sz="3500" b="0" dirty="0" smtClean="0"/>
              <a:t> перемоги над фашизмом.</a:t>
            </a:r>
            <a:endParaRPr lang="ru-RU" sz="35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74638"/>
            <a:ext cx="9577064" cy="6394722"/>
          </a:xfrm>
        </p:spPr>
        <p:txBody>
          <a:bodyPr>
            <a:noAutofit/>
          </a:bodyPr>
          <a:lstStyle/>
          <a:p>
            <a:r>
              <a:rPr lang="ru-RU" sz="3400" b="0" dirty="0" err="1" smtClean="0">
                <a:solidFill>
                  <a:srgbClr val="CC66FF"/>
                </a:solidFill>
              </a:rPr>
              <a:t>Хоча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українські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фільми</a:t>
            </a:r>
            <a:r>
              <a:rPr lang="ru-RU" sz="3400" b="0" dirty="0" smtClean="0">
                <a:solidFill>
                  <a:srgbClr val="CC66FF"/>
                </a:solidFill>
              </a:rPr>
              <a:t> 1945-53 </a:t>
            </a:r>
            <a:r>
              <a:rPr lang="ru-RU" sz="3400" b="0" dirty="0" err="1" smtClean="0">
                <a:solidFill>
                  <a:srgbClr val="CC66FF"/>
                </a:solidFill>
              </a:rPr>
              <a:t>рр</a:t>
            </a:r>
            <a:r>
              <a:rPr lang="ru-RU" sz="3400" b="0" dirty="0" smtClean="0">
                <a:solidFill>
                  <a:srgbClr val="CC66FF"/>
                </a:solidFill>
              </a:rPr>
              <a:t>. </a:t>
            </a:r>
            <a:r>
              <a:rPr lang="ru-RU" sz="3400" b="0" dirty="0" err="1" smtClean="0">
                <a:solidFill>
                  <a:srgbClr val="CC66FF"/>
                </a:solidFill>
              </a:rPr>
              <a:t>були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обмежені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жорсткими</a:t>
            </a:r>
            <a:r>
              <a:rPr lang="ru-RU" sz="3400" b="0" dirty="0" smtClean="0">
                <a:solidFill>
                  <a:srgbClr val="CC66FF"/>
                </a:solidFill>
              </a:rPr>
              <a:t> канонами </a:t>
            </a:r>
            <a:r>
              <a:rPr lang="ru-RU" sz="3400" b="0" dirty="0" smtClean="0">
                <a:solidFill>
                  <a:srgbClr val="CC66FF"/>
                </a:solidFill>
                <a:hlinkClick r:id="rId2" tooltip="Соціалістичний реалізм"/>
              </a:rPr>
              <a:t>«</a:t>
            </a:r>
            <a:r>
              <a:rPr lang="ru-RU" sz="3400" b="0" dirty="0" err="1" smtClean="0">
                <a:solidFill>
                  <a:srgbClr val="CC66FF"/>
                </a:solidFill>
                <a:hlinkClick r:id="rId2" tooltip="Соціалістичний реалізм"/>
              </a:rPr>
              <a:t>соціалістичного</a:t>
            </a:r>
            <a:r>
              <a:rPr lang="ru-RU" sz="3400" b="0" dirty="0" smtClean="0">
                <a:solidFill>
                  <a:srgbClr val="CC66FF"/>
                </a:solidFill>
                <a:hlinkClick r:id="rId2" tooltip="Соціалістичний реалізм"/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  <a:hlinkClick r:id="rId2" tooltip="Соціалістичний реалізм"/>
              </a:rPr>
              <a:t>реалізму</a:t>
            </a:r>
            <a:r>
              <a:rPr lang="ru-RU" sz="3400" b="0" dirty="0" smtClean="0">
                <a:solidFill>
                  <a:srgbClr val="CC66FF"/>
                </a:solidFill>
                <a:hlinkClick r:id="rId2" tooltip="Соціалістичний реалізм"/>
              </a:rPr>
              <a:t>»</a:t>
            </a:r>
            <a:r>
              <a:rPr lang="ru-RU" sz="3400" b="0" dirty="0" smtClean="0">
                <a:solidFill>
                  <a:srgbClr val="CC66FF"/>
                </a:solidFill>
              </a:rPr>
              <a:t>, </a:t>
            </a:r>
            <a:r>
              <a:rPr lang="ru-RU" sz="3400" b="0" dirty="0" err="1" smtClean="0">
                <a:solidFill>
                  <a:srgbClr val="CC66FF"/>
                </a:solidFill>
              </a:rPr>
              <a:t>їх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велику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цінність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складають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високий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рівень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акторської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гри</a:t>
            </a:r>
            <a:r>
              <a:rPr lang="ru-RU" sz="3400" b="0" dirty="0" smtClean="0">
                <a:solidFill>
                  <a:srgbClr val="CC66FF"/>
                </a:solidFill>
              </a:rPr>
              <a:t> (на </a:t>
            </a:r>
            <a:r>
              <a:rPr lang="ru-RU" sz="3400" b="0" dirty="0" err="1" smtClean="0">
                <a:solidFill>
                  <a:srgbClr val="CC66FF"/>
                </a:solidFill>
              </a:rPr>
              <a:t>екрані</a:t>
            </a:r>
            <a:r>
              <a:rPr lang="ru-RU" sz="3400" b="0" dirty="0" smtClean="0">
                <a:solidFill>
                  <a:srgbClr val="CC66FF"/>
                </a:solidFill>
              </a:rPr>
              <a:t> в </a:t>
            </a:r>
            <a:r>
              <a:rPr lang="ru-RU" sz="3400" b="0" dirty="0" err="1" smtClean="0">
                <a:solidFill>
                  <a:srgbClr val="CC66FF"/>
                </a:solidFill>
              </a:rPr>
              <a:t>цей</a:t>
            </a:r>
            <a:r>
              <a:rPr lang="ru-RU" sz="3400" b="0" dirty="0" smtClean="0">
                <a:solidFill>
                  <a:srgbClr val="CC66FF"/>
                </a:solidFill>
              </a:rPr>
              <a:t> час </a:t>
            </a:r>
            <a:r>
              <a:rPr lang="ru-RU" sz="3400" b="0" dirty="0" err="1" smtClean="0">
                <a:solidFill>
                  <a:srgbClr val="CC66FF"/>
                </a:solidFill>
              </a:rPr>
              <a:t>з'являються</a:t>
            </a:r>
            <a:r>
              <a:rPr lang="ru-RU" sz="3400" b="0" dirty="0" smtClean="0">
                <a:solidFill>
                  <a:srgbClr val="CC66FF"/>
                </a:solidFill>
              </a:rPr>
              <a:t> </a:t>
            </a:r>
            <a:r>
              <a:rPr lang="ru-RU" sz="3400" b="0" dirty="0" smtClean="0">
                <a:solidFill>
                  <a:srgbClr val="CC66FF"/>
                </a:solidFill>
                <a:hlinkClick r:id="rId3" tooltip="Романов Михайло Федорович"/>
              </a:rPr>
              <a:t>Михайло Романов</a:t>
            </a:r>
            <a:r>
              <a:rPr lang="ru-RU" sz="3400" b="0" dirty="0" smtClean="0">
                <a:solidFill>
                  <a:srgbClr val="CC66FF"/>
                </a:solidFill>
              </a:rPr>
              <a:t>, </a:t>
            </a:r>
            <a:r>
              <a:rPr lang="ru-RU" sz="3400" b="0" dirty="0" err="1" smtClean="0">
                <a:solidFill>
                  <a:srgbClr val="CC66FF"/>
                </a:solidFill>
                <a:hlinkClick r:id="rId4" tooltip="Бучма Амвросій Максиміліанович"/>
              </a:rPr>
              <a:t>Амвросій</a:t>
            </a:r>
            <a:r>
              <a:rPr lang="ru-RU" sz="3400" b="0" dirty="0" smtClean="0">
                <a:solidFill>
                  <a:srgbClr val="CC66FF"/>
                </a:solidFill>
                <a:hlinkClick r:id="rId4" tooltip="Бучма Амвросій Максиміліанович"/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  <a:hlinkClick r:id="rId4" tooltip="Бучма Амвросій Максиміліанович"/>
              </a:rPr>
              <a:t>Бучма</a:t>
            </a:r>
            <a:r>
              <a:rPr lang="ru-RU" sz="3400" b="0" dirty="0" smtClean="0">
                <a:solidFill>
                  <a:srgbClr val="CC66FF"/>
                </a:solidFill>
              </a:rPr>
              <a:t>, </a:t>
            </a:r>
            <a:r>
              <a:rPr lang="ru-RU" sz="3400" b="0" dirty="0" err="1" smtClean="0">
                <a:solidFill>
                  <a:srgbClr val="CC66FF"/>
                </a:solidFill>
                <a:hlinkClick r:id="rId5" tooltip="Мілютенко Дмитро Омелянович"/>
              </a:rPr>
              <a:t>Дмитро</a:t>
            </a:r>
            <a:r>
              <a:rPr lang="ru-RU" sz="3400" b="0" dirty="0" smtClean="0">
                <a:solidFill>
                  <a:srgbClr val="CC66FF"/>
                </a:solidFill>
                <a:hlinkClick r:id="rId5" tooltip="Мілютенко Дмитро Омелянович"/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  <a:hlinkClick r:id="rId5" tooltip="Мілютенко Дмитро Омелянович"/>
              </a:rPr>
              <a:t>Мілютенко</a:t>
            </a:r>
            <a:r>
              <a:rPr lang="ru-RU" sz="3400" b="0" dirty="0" smtClean="0">
                <a:solidFill>
                  <a:srgbClr val="CC66FF"/>
                </a:solidFill>
              </a:rPr>
              <a:t>, </a:t>
            </a:r>
            <a:r>
              <a:rPr lang="ru-RU" sz="3400" b="0" dirty="0" err="1" smtClean="0">
                <a:solidFill>
                  <a:srgbClr val="CC66FF"/>
                </a:solidFill>
              </a:rPr>
              <a:t>молодий</a:t>
            </a:r>
            <a:r>
              <a:rPr lang="ru-RU" sz="3400" b="0" dirty="0" smtClean="0">
                <a:solidFill>
                  <a:srgbClr val="CC66FF"/>
                </a:solidFill>
              </a:rPr>
              <a:t> </a:t>
            </a:r>
            <a:r>
              <a:rPr lang="ru-RU" sz="3400" b="0" dirty="0" err="1" smtClean="0">
                <a:solidFill>
                  <a:srgbClr val="CC66FF"/>
                </a:solidFill>
                <a:hlinkClick r:id="rId6" tooltip="Бондарчук Сергій Федорович"/>
              </a:rPr>
              <a:t>Сергій</a:t>
            </a:r>
            <a:r>
              <a:rPr lang="ru-RU" sz="3400" b="0" dirty="0" smtClean="0">
                <a:solidFill>
                  <a:srgbClr val="CC66FF"/>
                </a:solidFill>
                <a:hlinkClick r:id="rId6" tooltip="Бондарчук Сергій Федорович"/>
              </a:rPr>
              <a:t> Бондарчук</a:t>
            </a:r>
            <a:r>
              <a:rPr lang="ru-RU" sz="3400" b="0" dirty="0" smtClean="0">
                <a:solidFill>
                  <a:srgbClr val="CC66FF"/>
                </a:solidFill>
              </a:rPr>
              <a:t>) </a:t>
            </a:r>
            <a:r>
              <a:rPr lang="ru-RU" sz="3400" b="0" dirty="0" err="1" smtClean="0">
                <a:solidFill>
                  <a:srgbClr val="CC66FF"/>
                </a:solidFill>
              </a:rPr>
              <a:t>і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високофахові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роботи</a:t>
            </a:r>
            <a:r>
              <a:rPr lang="ru-RU" sz="3400" b="0" dirty="0" smtClean="0">
                <a:solidFill>
                  <a:srgbClr val="CC66FF"/>
                </a:solidFill>
              </a:rPr>
              <a:t> </a:t>
            </a:r>
            <a:r>
              <a:rPr lang="ru-RU" sz="3400" b="0" dirty="0" err="1" smtClean="0">
                <a:solidFill>
                  <a:srgbClr val="CC66FF"/>
                </a:solidFill>
              </a:rPr>
              <a:t>кінооператорів</a:t>
            </a:r>
            <a:r>
              <a:rPr lang="ru-RU" sz="3400" b="0" dirty="0" smtClean="0">
                <a:solidFill>
                  <a:srgbClr val="CC66FF"/>
                </a:solidFill>
              </a:rPr>
              <a:t> (</a:t>
            </a:r>
            <a:r>
              <a:rPr lang="ru-RU" sz="3400" b="0" dirty="0" smtClean="0">
                <a:solidFill>
                  <a:srgbClr val="CC66FF"/>
                </a:solidFill>
                <a:hlinkClick r:id="rId7" tooltip="Подвиг розвідника (фільм) (ще не написана)"/>
              </a:rPr>
              <a:t>«Подвиг </a:t>
            </a:r>
            <a:r>
              <a:rPr lang="ru-RU" sz="3400" b="0" dirty="0" err="1" smtClean="0">
                <a:solidFill>
                  <a:srgbClr val="CC66FF"/>
                </a:solidFill>
                <a:hlinkClick r:id="rId7" tooltip="Подвиг розвідника (фільм) (ще не написана)"/>
              </a:rPr>
              <a:t>розвідника</a:t>
            </a:r>
            <a:r>
              <a:rPr lang="ru-RU" sz="3400" b="0" dirty="0" smtClean="0">
                <a:solidFill>
                  <a:srgbClr val="CC66FF"/>
                </a:solidFill>
                <a:hlinkClick r:id="rId7" tooltip="Подвиг розвідника (фільм) (ще не написана)"/>
              </a:rPr>
              <a:t>»</a:t>
            </a:r>
            <a:r>
              <a:rPr lang="ru-RU" sz="3400" b="0" dirty="0" smtClean="0">
                <a:solidFill>
                  <a:srgbClr val="CC66FF"/>
                </a:solidFill>
              </a:rPr>
              <a:t>, </a:t>
            </a:r>
            <a:r>
              <a:rPr lang="ru-RU" sz="3400" b="0" dirty="0" err="1" smtClean="0">
                <a:solidFill>
                  <a:srgbClr val="CC66FF"/>
                </a:solidFill>
              </a:rPr>
              <a:t>режисер</a:t>
            </a:r>
            <a:r>
              <a:rPr lang="ru-RU" sz="3400" b="0" dirty="0" smtClean="0">
                <a:solidFill>
                  <a:srgbClr val="CC66FF"/>
                </a:solidFill>
              </a:rPr>
              <a:t> </a:t>
            </a:r>
            <a:r>
              <a:rPr lang="ru-RU" sz="3400" b="0" dirty="0" smtClean="0">
                <a:solidFill>
                  <a:srgbClr val="CC66FF"/>
                </a:solidFill>
                <a:hlinkClick r:id="rId8" tooltip="Барнет Борис Васильович"/>
              </a:rPr>
              <a:t>Борис </a:t>
            </a:r>
            <a:r>
              <a:rPr lang="ru-RU" sz="3400" b="0" dirty="0" err="1" smtClean="0">
                <a:solidFill>
                  <a:srgbClr val="CC66FF"/>
                </a:solidFill>
                <a:hlinkClick r:id="rId8" tooltip="Барнет Борис Васильович"/>
              </a:rPr>
              <a:t>Барнет</a:t>
            </a:r>
            <a:r>
              <a:rPr lang="ru-RU" sz="3400" b="0" dirty="0" smtClean="0">
                <a:solidFill>
                  <a:srgbClr val="CC66FF"/>
                </a:solidFill>
              </a:rPr>
              <a:t>, оператор </a:t>
            </a:r>
            <a:r>
              <a:rPr lang="ru-RU" sz="3400" b="0" dirty="0" smtClean="0">
                <a:solidFill>
                  <a:srgbClr val="CC66FF"/>
                </a:solidFill>
                <a:hlinkClick r:id="rId9" tooltip="Демуцький Данило Порфирович"/>
              </a:rPr>
              <a:t>Данило </a:t>
            </a:r>
            <a:r>
              <a:rPr lang="ru-RU" sz="3400" b="0" dirty="0" err="1" smtClean="0">
                <a:solidFill>
                  <a:srgbClr val="CC66FF"/>
                </a:solidFill>
                <a:hlinkClick r:id="rId9" tooltip="Демуцький Данило Порфирович"/>
              </a:rPr>
              <a:t>Демуцький</a:t>
            </a:r>
            <a:r>
              <a:rPr lang="ru-RU" sz="3400" b="0" dirty="0" smtClean="0">
                <a:solidFill>
                  <a:srgbClr val="CC66FF"/>
                </a:solidFill>
              </a:rPr>
              <a:t>; </a:t>
            </a:r>
            <a:r>
              <a:rPr lang="ru-RU" sz="3400" b="0" dirty="0" smtClean="0">
                <a:solidFill>
                  <a:srgbClr val="CC66FF"/>
                </a:solidFill>
                <a:hlinkClick r:id="rId10" tooltip="Тарас Шевченко (фільм, 1951)"/>
              </a:rPr>
              <a:t>«Тарас Шевченко»</a:t>
            </a:r>
            <a:r>
              <a:rPr lang="ru-RU" sz="3400" b="0" dirty="0" smtClean="0">
                <a:solidFill>
                  <a:srgbClr val="CC66FF"/>
                </a:solidFill>
              </a:rPr>
              <a:t>, 1951, </a:t>
            </a:r>
            <a:r>
              <a:rPr lang="ru-RU" sz="3400" b="0" dirty="0" err="1" smtClean="0">
                <a:solidFill>
                  <a:srgbClr val="CC66FF"/>
                </a:solidFill>
              </a:rPr>
              <a:t>режисер</a:t>
            </a:r>
            <a:r>
              <a:rPr lang="ru-RU" sz="3400" b="0" dirty="0" smtClean="0">
                <a:solidFill>
                  <a:srgbClr val="CC66FF"/>
                </a:solidFill>
              </a:rPr>
              <a:t> </a:t>
            </a:r>
            <a:r>
              <a:rPr lang="ru-RU" sz="3400" b="0" dirty="0" err="1" smtClean="0">
                <a:solidFill>
                  <a:srgbClr val="CC66FF"/>
                </a:solidFill>
                <a:hlinkClick r:id="rId11" tooltip="Савченко Ігор Андрійович"/>
              </a:rPr>
              <a:t>Ігор</a:t>
            </a:r>
            <a:r>
              <a:rPr lang="ru-RU" sz="3400" b="0" dirty="0" smtClean="0">
                <a:solidFill>
                  <a:srgbClr val="CC66FF"/>
                </a:solidFill>
                <a:hlinkClick r:id="rId11" tooltip="Савченко Ігор Андрійович"/>
              </a:rPr>
              <a:t> Савченко</a:t>
            </a:r>
            <a:r>
              <a:rPr lang="ru-RU" sz="3400" b="0" dirty="0" smtClean="0">
                <a:solidFill>
                  <a:srgbClr val="CC66FF"/>
                </a:solidFill>
              </a:rPr>
              <a:t>, оператор </a:t>
            </a:r>
            <a:r>
              <a:rPr lang="ru-RU" sz="3400" b="0" dirty="0" smtClean="0">
                <a:solidFill>
                  <a:srgbClr val="CC66FF"/>
                </a:solidFill>
                <a:hlinkClick r:id="rId9" tooltip="Демуцький Данило Порфирович"/>
              </a:rPr>
              <a:t>Данило </a:t>
            </a:r>
            <a:r>
              <a:rPr lang="ru-RU" sz="3400" b="0" dirty="0" err="1" smtClean="0">
                <a:solidFill>
                  <a:srgbClr val="CC66FF"/>
                </a:solidFill>
                <a:hlinkClick r:id="rId9" tooltip="Демуцький Данило Порфирович"/>
              </a:rPr>
              <a:t>Демуцький</a:t>
            </a:r>
            <a:r>
              <a:rPr lang="ru-RU" sz="3400" b="0" dirty="0" smtClean="0">
                <a:solidFill>
                  <a:srgbClr val="CC66FF"/>
                </a:solidFill>
              </a:rPr>
              <a:t> та </a:t>
            </a:r>
            <a:r>
              <a:rPr lang="ru-RU" sz="3400" b="0" dirty="0" err="1" smtClean="0">
                <a:solidFill>
                  <a:srgbClr val="CC66FF"/>
                </a:solidFill>
              </a:rPr>
              <a:t>інші</a:t>
            </a:r>
            <a:r>
              <a:rPr lang="ru-RU" sz="3400" b="0" dirty="0" smtClean="0">
                <a:solidFill>
                  <a:srgbClr val="CC66FF"/>
                </a:solidFill>
              </a:rPr>
              <a:t>).</a:t>
            </a:r>
            <a:endParaRPr lang="ru-RU" sz="3400" dirty="0">
              <a:solidFill>
                <a:srgbClr val="CC66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6660232" cy="1143000"/>
          </a:xfrm>
        </p:spPr>
        <p:txBody>
          <a:bodyPr>
            <a:normAutofit fontScale="90000"/>
          </a:bodyPr>
          <a:lstStyle/>
          <a:p>
            <a:r>
              <a:rPr lang="ru-RU" sz="4400" dirty="0" err="1" smtClean="0">
                <a:solidFill>
                  <a:srgbClr val="FFFF00"/>
                </a:solidFill>
                <a:latin typeface="Segoe Script" pitchFamily="34" charset="0"/>
              </a:rPr>
              <a:t>Перші</a:t>
            </a:r>
            <a:r>
              <a:rPr lang="ru-RU" sz="4400" dirty="0" smtClean="0">
                <a:solidFill>
                  <a:srgbClr val="FFFF00"/>
                </a:solidFill>
                <a:latin typeface="Segoe Script" pitchFamily="34" charset="0"/>
              </a:rPr>
              <a:t> </a:t>
            </a:r>
            <a:r>
              <a:rPr lang="ru-RU" sz="4400" dirty="0" err="1" smtClean="0">
                <a:solidFill>
                  <a:srgbClr val="FFFF00"/>
                </a:solidFill>
                <a:latin typeface="Segoe Script" pitchFamily="34" charset="0"/>
              </a:rPr>
              <a:t>кінознімання</a:t>
            </a:r>
            <a:r>
              <a:rPr lang="ru-RU" sz="4400" dirty="0" smtClean="0">
                <a:solidFill>
                  <a:srgbClr val="FFFF00"/>
                </a:solidFill>
                <a:latin typeface="Segoe Script" pitchFamily="34" charset="0"/>
              </a:rPr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У 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2" tooltip="1893"/>
              </a:rPr>
              <a:t>1893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році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головний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механік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Одеського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Новоросійський університет"/>
              </a:rPr>
              <a:t>Новоросійського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Новоросійський університет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Новоросійський університет"/>
              </a:rPr>
              <a:t>університету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4" tooltip="Тимченко Йосип Андрійович"/>
              </a:rPr>
              <a:t>Йосип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4" tooltip="Тимченко Йосип Андрійович"/>
              </a:rPr>
              <a:t> Тимченко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винайшов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сконструював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прототип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сучасного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кінознімального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апарату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апарату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для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кінопроекції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Тоді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ж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він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здійснив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перші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в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світі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кінозйомки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—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зафільмував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вершників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метальників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списів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Із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5" tooltip="7 листопада"/>
              </a:rPr>
              <a:t>7 листопада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до 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20 грудня"/>
              </a:rPr>
              <a:t>20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20 грудня"/>
              </a:rPr>
              <a:t>грудня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1893 року в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готелі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«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Франція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» (Одеса)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демонструвалися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ці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дві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стрічки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9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січня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1894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винахід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демонструвався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на 6-му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засіданні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секції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фізики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ІХ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з'їзду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російських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натуралістів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лікарів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у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Москві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Нині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знімальний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апарат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у фондах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московського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Політехнічного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музею</a:t>
            </a:r>
            <a:r>
              <a:rPr lang="ru-RU" sz="2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[</a:t>
            </a:r>
            <a:endParaRPr lang="ru-RU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У </a:t>
            </a:r>
            <a:r>
              <a:rPr lang="ru-RU" b="0" dirty="0" err="1" smtClean="0"/>
              <a:t>вересні</a:t>
            </a:r>
            <a:r>
              <a:rPr lang="ru-RU" b="0" dirty="0" smtClean="0"/>
              <a:t> 1896 року в </a:t>
            </a:r>
            <a:r>
              <a:rPr lang="ru-RU" b="0" dirty="0" err="1" smtClean="0">
                <a:hlinkClick r:id="rId2" tooltip="Харків"/>
              </a:rPr>
              <a:t>Харкові</a:t>
            </a:r>
            <a:r>
              <a:rPr lang="ru-RU" b="0" dirty="0" smtClean="0"/>
              <a:t> фотограф </a:t>
            </a:r>
            <a:r>
              <a:rPr lang="ru-RU" b="0" u="sng" dirty="0" smtClean="0">
                <a:hlinkClick r:id="rId3" tooltip="Федецький Альфред Костянтинович"/>
              </a:rPr>
              <a:t>Альфред </a:t>
            </a:r>
            <a:r>
              <a:rPr lang="ru-RU" b="0" u="sng" dirty="0" err="1" smtClean="0">
                <a:hlinkClick r:id="rId3" tooltip="Федецький Альфред Костянтинович"/>
              </a:rPr>
              <a:t>Федецький</a:t>
            </a:r>
            <a:r>
              <a:rPr lang="ru-RU" b="0" dirty="0" smtClean="0"/>
              <a:t> </a:t>
            </a:r>
            <a:r>
              <a:rPr lang="ru-RU" b="0" dirty="0" err="1" smtClean="0"/>
              <a:t>зняв</a:t>
            </a:r>
            <a:r>
              <a:rPr lang="ru-RU" b="0" dirty="0" smtClean="0"/>
              <a:t> </a:t>
            </a:r>
            <a:r>
              <a:rPr lang="ru-RU" b="0" dirty="0" err="1" smtClean="0"/>
              <a:t>кілька</a:t>
            </a:r>
            <a:r>
              <a:rPr lang="ru-RU" b="0" dirty="0" smtClean="0"/>
              <a:t> </a:t>
            </a:r>
            <a:r>
              <a:rPr lang="ru-RU" b="0" dirty="0" err="1" smtClean="0"/>
              <a:t>хронікальних</a:t>
            </a:r>
            <a:r>
              <a:rPr lang="ru-RU" b="0" dirty="0" smtClean="0"/>
              <a:t> </a:t>
            </a:r>
            <a:r>
              <a:rPr lang="ru-RU" b="0" dirty="0" err="1" smtClean="0"/>
              <a:t>сюжетів</a:t>
            </a:r>
            <a:r>
              <a:rPr lang="ru-RU" b="0" dirty="0" smtClean="0"/>
              <a:t>. А </a:t>
            </a:r>
            <a:r>
              <a:rPr lang="ru-RU" b="0" dirty="0" err="1" smtClean="0"/>
              <a:t>вже</a:t>
            </a:r>
            <a:r>
              <a:rPr lang="ru-RU" b="0" dirty="0" smtClean="0"/>
              <a:t> в </a:t>
            </a:r>
            <a:r>
              <a:rPr lang="ru-RU" b="0" dirty="0" err="1" smtClean="0"/>
              <a:t>грудні</a:t>
            </a:r>
            <a:r>
              <a:rPr lang="ru-RU" b="0" dirty="0" smtClean="0"/>
              <a:t> — </a:t>
            </a:r>
            <a:r>
              <a:rPr lang="ru-RU" b="0" dirty="0" err="1" smtClean="0"/>
              <a:t>майже</a:t>
            </a:r>
            <a:r>
              <a:rPr lang="ru-RU" b="0" dirty="0" smtClean="0"/>
              <a:t> </a:t>
            </a:r>
            <a:r>
              <a:rPr lang="ru-RU" b="0" dirty="0" err="1" smtClean="0"/>
              <a:t>рік</a:t>
            </a:r>
            <a:r>
              <a:rPr lang="ru-RU" b="0" dirty="0" smtClean="0"/>
              <a:t> у </a:t>
            </a:r>
            <a:r>
              <a:rPr lang="ru-RU" b="0" dirty="0" err="1" smtClean="0"/>
              <a:t>рік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першим </a:t>
            </a:r>
            <a:r>
              <a:rPr lang="ru-RU" b="0" dirty="0" err="1" smtClean="0"/>
              <a:t>публічним</a:t>
            </a:r>
            <a:r>
              <a:rPr lang="ru-RU" b="0" dirty="0" smtClean="0"/>
              <a:t> </a:t>
            </a:r>
            <a:r>
              <a:rPr lang="ru-RU" b="0" dirty="0" err="1" smtClean="0"/>
              <a:t>кіносеансом</a:t>
            </a:r>
            <a:r>
              <a:rPr lang="ru-RU" b="0" dirty="0" smtClean="0"/>
              <a:t> </a:t>
            </a:r>
            <a:r>
              <a:rPr lang="ru-RU" b="0" dirty="0" smtClean="0"/>
              <a:t>у </a:t>
            </a:r>
            <a:r>
              <a:rPr lang="ru-RU" b="0" dirty="0" err="1" smtClean="0">
                <a:hlinkClick r:id="rId4" tooltip="Париж"/>
              </a:rPr>
              <a:t>Парижі</a:t>
            </a:r>
            <a:r>
              <a:rPr lang="ru-RU" b="0" dirty="0" smtClean="0"/>
              <a:t> — </a:t>
            </a:r>
            <a:r>
              <a:rPr lang="ru-RU" b="0" dirty="0" smtClean="0">
                <a:hlinkClick r:id="rId3" tooltip="Федецький Альфред Костянтинович"/>
              </a:rPr>
              <a:t>Альфред </a:t>
            </a:r>
            <a:r>
              <a:rPr lang="ru-RU" b="0" dirty="0" err="1" smtClean="0">
                <a:hlinkClick r:id="rId3" tooltip="Федецький Альфред Костянтинович"/>
              </a:rPr>
              <a:t>Федецький</a:t>
            </a:r>
            <a:r>
              <a:rPr lang="ru-RU" b="0" dirty="0" smtClean="0"/>
              <a:t> </a:t>
            </a:r>
            <a:r>
              <a:rPr lang="ru-RU" b="0" dirty="0" err="1" smtClean="0"/>
              <a:t>влаштував</a:t>
            </a:r>
            <a:r>
              <a:rPr lang="ru-RU" b="0" dirty="0" smtClean="0"/>
              <a:t> </a:t>
            </a:r>
            <a:r>
              <a:rPr lang="ru-RU" b="0" dirty="0" err="1" smtClean="0"/>
              <a:t>кіносеанс</a:t>
            </a:r>
            <a:r>
              <a:rPr lang="ru-RU" b="0" dirty="0" smtClean="0"/>
              <a:t> у </a:t>
            </a:r>
            <a:r>
              <a:rPr lang="ru-RU" b="0" dirty="0" err="1" smtClean="0">
                <a:hlinkClick r:id="rId5" tooltip="Харківський оперний театр"/>
              </a:rPr>
              <a:t>Харківському</a:t>
            </a:r>
            <a:r>
              <a:rPr lang="ru-RU" b="0" dirty="0" smtClean="0">
                <a:hlinkClick r:id="rId5" tooltip="Харківський оперний театр"/>
              </a:rPr>
              <a:t> оперному </a:t>
            </a:r>
            <a:r>
              <a:rPr lang="ru-RU" b="0" dirty="0" err="1" smtClean="0">
                <a:hlinkClick r:id="rId5" tooltip="Харківський оперний театр"/>
              </a:rPr>
              <a:t>театрі</a:t>
            </a:r>
            <a:r>
              <a:rPr lang="ru-RU" b="0" dirty="0" smtClean="0"/>
              <a:t>. У </a:t>
            </a:r>
            <a:r>
              <a:rPr lang="ru-RU" b="0" dirty="0" err="1" smtClean="0">
                <a:hlinkClick r:id="rId6" tooltip="Львів"/>
              </a:rPr>
              <a:t>Львові</a:t>
            </a:r>
            <a:r>
              <a:rPr lang="ru-RU" b="0" dirty="0" smtClean="0"/>
              <a:t> 13 </a:t>
            </a:r>
            <a:r>
              <a:rPr lang="ru-RU" b="0" dirty="0" err="1" smtClean="0"/>
              <a:t>вересня</a:t>
            </a:r>
            <a:r>
              <a:rPr lang="ru-RU" b="0" dirty="0" smtClean="0"/>
              <a:t> 1896 </a:t>
            </a:r>
            <a:r>
              <a:rPr lang="ru-RU" b="0" dirty="0" err="1" smtClean="0"/>
              <a:t>розпочались</a:t>
            </a:r>
            <a:r>
              <a:rPr lang="ru-RU" b="0" dirty="0" smtClean="0"/>
              <a:t> </a:t>
            </a:r>
            <a:r>
              <a:rPr lang="ru-RU" b="0" dirty="0" err="1" smtClean="0"/>
              <a:t>регулярні</a:t>
            </a:r>
            <a:r>
              <a:rPr lang="ru-RU" b="0" dirty="0" smtClean="0"/>
              <a:t> </a:t>
            </a:r>
            <a:r>
              <a:rPr lang="ru-RU" b="0" dirty="0" err="1" smtClean="0"/>
              <a:t>кіносеанси</a:t>
            </a:r>
            <a:r>
              <a:rPr lang="ru-RU" b="0" dirty="0" smtClean="0"/>
              <a:t> </a:t>
            </a:r>
            <a:r>
              <a:rPr lang="ru-RU" b="0" dirty="0" err="1" smtClean="0"/>
              <a:t>французьких</a:t>
            </a:r>
            <a:r>
              <a:rPr lang="ru-RU" b="0" dirty="0" smtClean="0"/>
              <a:t> </a:t>
            </a:r>
            <a:r>
              <a:rPr lang="ru-RU" b="0" dirty="0" err="1" smtClean="0"/>
              <a:t>фільмів</a:t>
            </a:r>
            <a:r>
              <a:rPr lang="ru-RU" b="0" dirty="0" smtClean="0"/>
              <a:t> у </a:t>
            </a:r>
            <a:r>
              <a:rPr lang="ru-RU" b="0" dirty="0" err="1" smtClean="0"/>
              <a:t>Пасажі</a:t>
            </a:r>
            <a:r>
              <a:rPr lang="ru-RU" b="0" dirty="0" smtClean="0"/>
              <a:t> </a:t>
            </a:r>
            <a:r>
              <a:rPr lang="ru-RU" b="0" dirty="0" err="1" smtClean="0"/>
              <a:t>Гаусмана</a:t>
            </a:r>
            <a:r>
              <a:rPr lang="ru-RU" b="0" dirty="0" smtClean="0"/>
              <a:t> (</a:t>
            </a:r>
            <a:r>
              <a:rPr lang="ru-RU" b="0" dirty="0" err="1" smtClean="0"/>
              <a:t>проїзд</a:t>
            </a:r>
            <a:r>
              <a:rPr lang="ru-RU" b="0" dirty="0" smtClean="0"/>
              <a:t> Крива Липа), </a:t>
            </a:r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тривали</a:t>
            </a:r>
            <a:r>
              <a:rPr lang="ru-RU" b="0" dirty="0" smtClean="0"/>
              <a:t> </a:t>
            </a:r>
            <a:r>
              <a:rPr lang="ru-RU" b="0" dirty="0" err="1" smtClean="0"/>
              <a:t>декілька</a:t>
            </a:r>
            <a:r>
              <a:rPr lang="ru-RU" b="0" dirty="0" smtClean="0"/>
              <a:t> </a:t>
            </a:r>
            <a:r>
              <a:rPr lang="ru-RU" b="0" dirty="0" err="1" smtClean="0"/>
              <a:t>днів</a:t>
            </a:r>
            <a:r>
              <a:rPr lang="ru-RU" b="0" dirty="0" smtClean="0"/>
              <a:t>.</a:t>
            </a:r>
            <a:endParaRPr lang="ru-RU" b="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Autofit/>
          </a:bodyPr>
          <a:lstStyle/>
          <a:p>
            <a:r>
              <a:rPr lang="ru-RU" sz="2600" b="0" dirty="0" err="1" smtClean="0">
                <a:solidFill>
                  <a:srgbClr val="FFFF00"/>
                </a:solidFill>
              </a:rPr>
              <a:t>Піонери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українського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кінематографу</a:t>
            </a:r>
            <a:r>
              <a:rPr lang="ru-RU" sz="2600" b="0" dirty="0" smtClean="0">
                <a:solidFill>
                  <a:srgbClr val="FFFF00"/>
                </a:solidFill>
              </a:rPr>
              <a:t> початку </a:t>
            </a:r>
            <a:r>
              <a:rPr lang="ru-RU" sz="2600" b="0" dirty="0" smtClean="0">
                <a:solidFill>
                  <a:srgbClr val="FFFF00"/>
                </a:solidFill>
                <a:hlinkClick r:id="rId2" tooltip="1900-ті"/>
              </a:rPr>
              <a:t>1900-х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</a:rPr>
              <a:t>років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віддавали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перевагу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екранізації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популярних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українських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вистав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smtClean="0">
                <a:solidFill>
                  <a:srgbClr val="FFFF00"/>
                </a:solidFill>
                <a:hlinkClick r:id="rId3" tooltip="Наталка Полтавка (фільм, 1909) (ще не написана)"/>
              </a:rPr>
              <a:t>«Наталка Полтавка»</a:t>
            </a:r>
            <a:r>
              <a:rPr lang="ru-RU" sz="2600" b="0" dirty="0" smtClean="0">
                <a:solidFill>
                  <a:srgbClr val="FFFF00"/>
                </a:solidFill>
              </a:rPr>
              <a:t> (за </a:t>
            </a:r>
            <a:r>
              <a:rPr lang="ru-RU" sz="2600" b="0" dirty="0" err="1" smtClean="0">
                <a:solidFill>
                  <a:srgbClr val="FFFF00"/>
                </a:solidFill>
              </a:rPr>
              <a:t>участю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відомої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актриси</a:t>
            </a:r>
            <a:r>
              <a:rPr lang="ru-RU" sz="2600" b="0" dirty="0" err="1" smtClean="0">
                <a:solidFill>
                  <a:srgbClr val="FFFF00"/>
                </a:solidFill>
                <a:hlinkClick r:id="rId4" tooltip="Заньковецька Марія Костянтинівна"/>
              </a:rPr>
              <a:t>Марії</a:t>
            </a:r>
            <a:r>
              <a:rPr lang="ru-RU" sz="2600" b="0" dirty="0" smtClean="0">
                <a:solidFill>
                  <a:srgbClr val="FFFF00"/>
                </a:solidFill>
                <a:hlinkClick r:id="rId4" tooltip="Заньковецька Марія Костянтинівна"/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  <a:hlinkClick r:id="rId4" tooltip="Заньковецька Марія Костянтинівна"/>
              </a:rPr>
              <a:t>Заньковецької</a:t>
            </a:r>
            <a:r>
              <a:rPr lang="ru-RU" sz="2600" b="0" dirty="0" smtClean="0">
                <a:solidFill>
                  <a:srgbClr val="FFFF00"/>
                </a:solidFill>
              </a:rPr>
              <a:t>), </a:t>
            </a:r>
            <a:r>
              <a:rPr lang="ru-RU" sz="2600" b="0" dirty="0" smtClean="0">
                <a:solidFill>
                  <a:srgbClr val="FFFF00"/>
                </a:solidFill>
                <a:hlinkClick r:id="rId5" tooltip="Москаль-чарівник (фільм)"/>
              </a:rPr>
              <a:t>«</a:t>
            </a:r>
            <a:r>
              <a:rPr lang="ru-RU" sz="2600" b="0" dirty="0" err="1" smtClean="0">
                <a:solidFill>
                  <a:srgbClr val="FFFF00"/>
                </a:solidFill>
                <a:hlinkClick r:id="rId5" tooltip="Москаль-чарівник (фільм)"/>
              </a:rPr>
              <a:t>Москаль-чарівник</a:t>
            </a:r>
            <a:r>
              <a:rPr lang="ru-RU" sz="2600" b="0" dirty="0" smtClean="0">
                <a:solidFill>
                  <a:srgbClr val="FFFF00"/>
                </a:solidFill>
                <a:hlinkClick r:id="rId5" tooltip="Москаль-чарівник (фільм)"/>
              </a:rPr>
              <a:t>»</a:t>
            </a:r>
            <a:r>
              <a:rPr lang="ru-RU" sz="2600" b="0" dirty="0" smtClean="0">
                <a:solidFill>
                  <a:srgbClr val="FFFF00"/>
                </a:solidFill>
              </a:rPr>
              <a:t>, </a:t>
            </a:r>
            <a:r>
              <a:rPr lang="ru-RU" sz="2600" b="0" dirty="0" smtClean="0">
                <a:solidFill>
                  <a:srgbClr val="FFFF00"/>
                </a:solidFill>
                <a:hlinkClick r:id="rId6" tooltip="Наймичка (фільм)"/>
              </a:rPr>
              <a:t>«Наймичка»</a:t>
            </a:r>
            <a:r>
              <a:rPr lang="ru-RU" sz="2600" b="0" dirty="0" smtClean="0">
                <a:solidFill>
                  <a:srgbClr val="FFFF00"/>
                </a:solidFill>
              </a:rPr>
              <a:t>. </a:t>
            </a:r>
            <a:r>
              <a:rPr lang="ru-RU" sz="2600" b="0" dirty="0" err="1" smtClean="0">
                <a:solidFill>
                  <a:srgbClr val="FFFF00"/>
                </a:solidFill>
              </a:rPr>
              <a:t>Тоді</a:t>
            </a:r>
            <a:r>
              <a:rPr lang="ru-RU" sz="2600" b="0" dirty="0" smtClean="0">
                <a:solidFill>
                  <a:srgbClr val="FFFF00"/>
                </a:solidFill>
              </a:rPr>
              <a:t> ж мала </a:t>
            </a:r>
            <a:r>
              <a:rPr lang="ru-RU" sz="2600" b="0" dirty="0" err="1" smtClean="0">
                <a:solidFill>
                  <a:srgbClr val="FFFF00"/>
                </a:solidFill>
              </a:rPr>
              <a:t>місце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спроба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створити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фільми</a:t>
            </a:r>
            <a:r>
              <a:rPr lang="ru-RU" sz="2600" b="0" dirty="0" smtClean="0">
                <a:solidFill>
                  <a:srgbClr val="FFFF00"/>
                </a:solidFill>
              </a:rPr>
              <a:t> на </a:t>
            </a:r>
            <a:r>
              <a:rPr lang="ru-RU" sz="2600" b="0" dirty="0" err="1" smtClean="0">
                <a:solidFill>
                  <a:srgbClr val="FFFF00"/>
                </a:solidFill>
              </a:rPr>
              <a:t>українську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історичну</a:t>
            </a:r>
            <a:r>
              <a:rPr lang="ru-RU" sz="2600" b="0" dirty="0" smtClean="0">
                <a:solidFill>
                  <a:srgbClr val="FFFF00"/>
                </a:solidFill>
              </a:rPr>
              <a:t> тематику, </a:t>
            </a:r>
            <a:r>
              <a:rPr lang="ru-RU" sz="2600" b="0" dirty="0" err="1" smtClean="0">
                <a:solidFill>
                  <a:srgbClr val="FFFF00"/>
                </a:solidFill>
              </a:rPr>
              <a:t>теж</a:t>
            </a:r>
            <a:r>
              <a:rPr lang="ru-RU" sz="2600" b="0" dirty="0" smtClean="0">
                <a:solidFill>
                  <a:srgbClr val="FFFF00"/>
                </a:solidFill>
              </a:rPr>
              <a:t> на </a:t>
            </a:r>
            <a:r>
              <a:rPr lang="ru-RU" sz="2600" b="0" dirty="0" err="1" smtClean="0">
                <a:solidFill>
                  <a:srgbClr val="FFFF00"/>
                </a:solidFill>
              </a:rPr>
              <a:t>театральній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основі</a:t>
            </a:r>
            <a:r>
              <a:rPr lang="ru-RU" sz="2600" b="0" dirty="0" smtClean="0">
                <a:solidFill>
                  <a:srgbClr val="FFFF00"/>
                </a:solidFill>
              </a:rPr>
              <a:t> (</a:t>
            </a:r>
            <a:r>
              <a:rPr lang="ru-RU" sz="2600" b="0" dirty="0" smtClean="0">
                <a:solidFill>
                  <a:srgbClr val="FFFF00"/>
                </a:solidFill>
                <a:hlinkClick r:id="rId7" tooltip="Богдан Хмельницький"/>
              </a:rPr>
              <a:t>«Богдан </a:t>
            </a:r>
            <a:r>
              <a:rPr lang="ru-RU" sz="2600" b="0" dirty="0" err="1" smtClean="0">
                <a:solidFill>
                  <a:srgbClr val="FFFF00"/>
                </a:solidFill>
                <a:hlinkClick r:id="rId7" tooltip="Богдан Хмельницький"/>
              </a:rPr>
              <a:t>Хмельницький</a:t>
            </a:r>
            <a:r>
              <a:rPr lang="ru-RU" sz="2600" b="0" dirty="0" smtClean="0">
                <a:solidFill>
                  <a:srgbClr val="FFFF00"/>
                </a:solidFill>
                <a:hlinkClick r:id="rId7" tooltip="Богдан Хмельницький"/>
              </a:rPr>
              <a:t>»</a:t>
            </a:r>
            <a:r>
              <a:rPr lang="ru-RU" sz="2600" b="0" dirty="0" smtClean="0">
                <a:solidFill>
                  <a:srgbClr val="FFFF00"/>
                </a:solidFill>
              </a:rPr>
              <a:t> за </a:t>
            </a:r>
            <a:r>
              <a:rPr lang="ru-RU" sz="2600" b="0" dirty="0" err="1" smtClean="0">
                <a:solidFill>
                  <a:srgbClr val="FFFF00"/>
                </a:solidFill>
              </a:rPr>
              <a:t>п'єсою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  <a:hlinkClick r:id="rId8" tooltip="Старицький Михайло Петрович"/>
              </a:rPr>
              <a:t>Михайла</a:t>
            </a:r>
            <a:r>
              <a:rPr lang="ru-RU" sz="2600" b="0" dirty="0" smtClean="0">
                <a:solidFill>
                  <a:srgbClr val="FFFF00"/>
                </a:solidFill>
                <a:hlinkClick r:id="rId8" tooltip="Старицький Михайло Петрович"/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  <a:hlinkClick r:id="rId8" tooltip="Старицький Михайло Петрович"/>
              </a:rPr>
              <a:t>Старицького</a:t>
            </a:r>
            <a:r>
              <a:rPr lang="ru-RU" sz="2600" b="0" dirty="0" smtClean="0">
                <a:solidFill>
                  <a:srgbClr val="FFFF00"/>
                </a:solidFill>
              </a:rPr>
              <a:t>). З </a:t>
            </a:r>
            <a:r>
              <a:rPr lang="ru-RU" sz="2600" b="0" dirty="0" err="1" smtClean="0">
                <a:solidFill>
                  <a:srgbClr val="FFFF00"/>
                </a:solidFill>
              </a:rPr>
              <a:t>дореволюційним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кіно</a:t>
            </a:r>
            <a:r>
              <a:rPr lang="ru-RU" sz="2600" b="0" dirty="0" smtClean="0">
                <a:solidFill>
                  <a:srgbClr val="FFFF00"/>
                </a:solidFill>
              </a:rPr>
              <a:t> в </a:t>
            </a:r>
            <a:r>
              <a:rPr lang="ru-RU" sz="2600" b="0" dirty="0" err="1" smtClean="0">
                <a:solidFill>
                  <a:srgbClr val="FFFF00"/>
                </a:solidFill>
                <a:hlinkClick r:id="rId9" tooltip="Україна"/>
              </a:rPr>
              <a:t>Україні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</a:rPr>
              <a:t>пов'язана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творчість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багатьох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популярних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акторів</a:t>
            </a:r>
            <a:r>
              <a:rPr lang="ru-RU" sz="2600" b="0" dirty="0" smtClean="0">
                <a:solidFill>
                  <a:srgbClr val="FFFF00"/>
                </a:solidFill>
              </a:rPr>
              <a:t>. Королевою </a:t>
            </a:r>
            <a:r>
              <a:rPr lang="ru-RU" sz="2600" b="0" dirty="0" err="1" smtClean="0">
                <a:solidFill>
                  <a:srgbClr val="FFFF00"/>
                </a:solidFill>
              </a:rPr>
              <a:t>екрану</a:t>
            </a:r>
            <a:r>
              <a:rPr lang="ru-RU" sz="2600" b="0" dirty="0" smtClean="0">
                <a:solidFill>
                  <a:srgbClr val="FFFF00"/>
                </a:solidFill>
              </a:rPr>
              <a:t> тих </a:t>
            </a:r>
            <a:r>
              <a:rPr lang="ru-RU" sz="2600" b="0" dirty="0" err="1" smtClean="0">
                <a:solidFill>
                  <a:srgbClr val="FFFF00"/>
                </a:solidFill>
              </a:rPr>
              <a:t>часів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була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  <a:hlinkClick r:id="rId10" tooltip="Віра Холодна"/>
              </a:rPr>
              <a:t>Віра</a:t>
            </a:r>
            <a:r>
              <a:rPr lang="ru-RU" sz="2600" b="0" dirty="0" smtClean="0">
                <a:solidFill>
                  <a:srgbClr val="FFFF00"/>
                </a:solidFill>
                <a:hlinkClick r:id="rId10" tooltip="Віра Холодна"/>
              </a:rPr>
              <a:t> Холодна</a:t>
            </a:r>
            <a:r>
              <a:rPr lang="ru-RU" sz="2600" b="0" dirty="0" smtClean="0">
                <a:solidFill>
                  <a:srgbClr val="FFFF00"/>
                </a:solidFill>
              </a:rPr>
              <a:t>, яка </a:t>
            </a:r>
            <a:r>
              <a:rPr lang="ru-RU" sz="2600" b="0" dirty="0" err="1" smtClean="0">
                <a:solidFill>
                  <a:srgbClr val="FFFF00"/>
                </a:solidFill>
              </a:rPr>
              <a:t>народилася</a:t>
            </a:r>
            <a:r>
              <a:rPr lang="ru-RU" sz="2600" b="0" dirty="0" smtClean="0">
                <a:solidFill>
                  <a:srgbClr val="FFFF00"/>
                </a:solidFill>
              </a:rPr>
              <a:t> в </a:t>
            </a:r>
            <a:r>
              <a:rPr lang="ru-RU" sz="2600" b="0" dirty="0" err="1" smtClean="0">
                <a:solidFill>
                  <a:srgbClr val="FFFF00"/>
                </a:solidFill>
                <a:hlinkClick r:id="rId11" tooltip="Полтава"/>
              </a:rPr>
              <a:t>Полтаві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</a:rPr>
              <a:t>і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багато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знімалася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в</a:t>
            </a:r>
            <a:r>
              <a:rPr lang="ru-RU" sz="2600" b="0" dirty="0" smtClean="0">
                <a:solidFill>
                  <a:srgbClr val="FFFF00"/>
                </a:solidFill>
              </a:rPr>
              <a:t> </a:t>
            </a:r>
            <a:r>
              <a:rPr lang="ru-RU" sz="2600" b="0" dirty="0" err="1" smtClean="0">
                <a:solidFill>
                  <a:srgbClr val="FFFF00"/>
                </a:solidFill>
                <a:hlinkClick r:id="rId12" tooltip="Одеса"/>
              </a:rPr>
              <a:t>Одесі</a:t>
            </a:r>
            <a:r>
              <a:rPr lang="ru-RU" sz="2600" b="0" dirty="0" smtClean="0">
                <a:solidFill>
                  <a:srgbClr val="FFFF00"/>
                </a:solidFill>
              </a:rPr>
              <a:t>.</a:t>
            </a:r>
            <a:br>
              <a:rPr lang="ru-RU" sz="2600" b="0" dirty="0" smtClean="0">
                <a:solidFill>
                  <a:srgbClr val="FFFF00"/>
                </a:solidFill>
              </a:rPr>
            </a:br>
            <a:r>
              <a:rPr lang="ru-RU" sz="2600" b="0" dirty="0" err="1" smtClean="0">
                <a:solidFill>
                  <a:srgbClr val="FFFF00"/>
                </a:solidFill>
              </a:rPr>
              <a:t>Протягом</a:t>
            </a:r>
            <a:r>
              <a:rPr lang="ru-RU" sz="2600" b="0" dirty="0" smtClean="0">
                <a:solidFill>
                  <a:srgbClr val="FFFF00"/>
                </a:solidFill>
              </a:rPr>
              <a:t> 1912–1913 </a:t>
            </a:r>
            <a:r>
              <a:rPr lang="ru-RU" sz="2600" b="0" dirty="0" err="1" smtClean="0">
                <a:solidFill>
                  <a:srgbClr val="FFFF00"/>
                </a:solidFill>
              </a:rPr>
              <a:t>рр</a:t>
            </a:r>
            <a:r>
              <a:rPr lang="ru-RU" sz="2600" b="0" dirty="0" smtClean="0">
                <a:solidFill>
                  <a:srgbClr val="FFFF00"/>
                </a:solidFill>
              </a:rPr>
              <a:t>. у </a:t>
            </a:r>
            <a:r>
              <a:rPr lang="ru-RU" sz="2600" b="0" dirty="0" err="1" smtClean="0">
                <a:solidFill>
                  <a:srgbClr val="FFFF00"/>
                </a:solidFill>
              </a:rPr>
              <a:t>Львові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було</a:t>
            </a:r>
            <a:r>
              <a:rPr lang="ru-RU" sz="2600" b="0" dirty="0" smtClean="0">
                <a:solidFill>
                  <a:srgbClr val="FFFF00"/>
                </a:solidFill>
              </a:rPr>
              <a:t> створено </a:t>
            </a:r>
            <a:r>
              <a:rPr lang="ru-RU" sz="2600" b="0" dirty="0" err="1" smtClean="0">
                <a:solidFill>
                  <a:srgbClr val="FFFF00"/>
                </a:solidFill>
              </a:rPr>
              <a:t>студії</a:t>
            </a:r>
            <a:r>
              <a:rPr lang="ru-RU" sz="2600" b="0" dirty="0" smtClean="0">
                <a:solidFill>
                  <a:srgbClr val="FFFF00"/>
                </a:solidFill>
              </a:rPr>
              <a:t> «</a:t>
            </a:r>
            <a:r>
              <a:rPr lang="ru-RU" sz="2600" b="0" dirty="0" err="1" smtClean="0">
                <a:solidFill>
                  <a:srgbClr val="FFFF00"/>
                </a:solidFill>
              </a:rPr>
              <a:t>Фабрика-фільм</a:t>
            </a:r>
            <a:r>
              <a:rPr lang="ru-RU" sz="2600" b="0" dirty="0" smtClean="0">
                <a:solidFill>
                  <a:srgbClr val="FFFF00"/>
                </a:solidFill>
              </a:rPr>
              <a:t>» М. </a:t>
            </a:r>
            <a:r>
              <a:rPr lang="ru-RU" sz="2600" b="0" dirty="0" err="1" smtClean="0">
                <a:solidFill>
                  <a:srgbClr val="FFFF00"/>
                </a:solidFill>
              </a:rPr>
              <a:t>Мленця</a:t>
            </a:r>
            <a:r>
              <a:rPr lang="ru-RU" sz="2600" b="0" dirty="0" smtClean="0">
                <a:solidFill>
                  <a:srgbClr val="FFFF00"/>
                </a:solidFill>
              </a:rPr>
              <a:t>, «</a:t>
            </a:r>
            <a:r>
              <a:rPr lang="ru-RU" sz="2600" b="0" dirty="0" err="1" smtClean="0">
                <a:solidFill>
                  <a:srgbClr val="FFFF00"/>
                </a:solidFill>
              </a:rPr>
              <a:t>Кінофільм</a:t>
            </a:r>
            <a:r>
              <a:rPr lang="ru-RU" sz="2600" b="0" dirty="0" smtClean="0">
                <a:solidFill>
                  <a:srgbClr val="FFFF00"/>
                </a:solidFill>
              </a:rPr>
              <a:t>» Е. </a:t>
            </a:r>
            <a:r>
              <a:rPr lang="ru-RU" sz="2600" b="0" dirty="0" err="1" smtClean="0">
                <a:solidFill>
                  <a:srgbClr val="FFFF00"/>
                </a:solidFill>
              </a:rPr>
              <a:t>Порембського</a:t>
            </a:r>
            <a:r>
              <a:rPr lang="ru-RU" sz="2600" b="0" dirty="0" smtClean="0">
                <a:solidFill>
                  <a:srgbClr val="FFFF00"/>
                </a:solidFill>
              </a:rPr>
              <a:t>, «</a:t>
            </a:r>
            <a:r>
              <a:rPr lang="ru-RU" sz="2600" b="0" dirty="0" err="1" smtClean="0">
                <a:solidFill>
                  <a:srgbClr val="FFFF00"/>
                </a:solidFill>
              </a:rPr>
              <a:t>Полонія</a:t>
            </a:r>
            <a:r>
              <a:rPr lang="ru-RU" sz="2600" b="0" dirty="0" smtClean="0">
                <a:solidFill>
                  <a:srgbClr val="FFFF00"/>
                </a:solidFill>
              </a:rPr>
              <a:t>» Е. </a:t>
            </a:r>
            <a:r>
              <a:rPr lang="ru-RU" sz="2600" b="0" dirty="0" err="1" smtClean="0">
                <a:solidFill>
                  <a:srgbClr val="FFFF00"/>
                </a:solidFill>
              </a:rPr>
              <a:t>Лорембського</a:t>
            </a:r>
            <a:r>
              <a:rPr lang="ru-RU" sz="2600" b="0" dirty="0" smtClean="0">
                <a:solidFill>
                  <a:srgbClr val="FFFF00"/>
                </a:solidFill>
              </a:rPr>
              <a:t>, «</a:t>
            </a:r>
            <a:r>
              <a:rPr lang="ru-RU" sz="2600" b="0" dirty="0" err="1" smtClean="0">
                <a:solidFill>
                  <a:srgbClr val="FFFF00"/>
                </a:solidFill>
              </a:rPr>
              <a:t>Леополія</a:t>
            </a:r>
            <a:r>
              <a:rPr lang="ru-RU" sz="2600" b="0" dirty="0" smtClean="0">
                <a:solidFill>
                  <a:srgbClr val="FFFF00"/>
                </a:solidFill>
              </a:rPr>
              <a:t>» А. </a:t>
            </a:r>
            <a:r>
              <a:rPr lang="ru-RU" sz="2600" b="0" dirty="0" err="1" smtClean="0">
                <a:solidFill>
                  <a:srgbClr val="FFFF00"/>
                </a:solidFill>
              </a:rPr>
              <a:t>і</a:t>
            </a:r>
            <a:r>
              <a:rPr lang="ru-RU" sz="2600" b="0" dirty="0" smtClean="0">
                <a:solidFill>
                  <a:srgbClr val="FFFF00"/>
                </a:solidFill>
              </a:rPr>
              <a:t> Л. </a:t>
            </a:r>
            <a:r>
              <a:rPr lang="ru-RU" sz="2600" b="0" dirty="0" err="1" smtClean="0">
                <a:solidFill>
                  <a:srgbClr val="FFFF00"/>
                </a:solidFill>
              </a:rPr>
              <a:t>Крогульських</a:t>
            </a:r>
            <a:r>
              <a:rPr lang="ru-RU" sz="2600" b="0" dirty="0" smtClean="0">
                <a:solidFill>
                  <a:srgbClr val="FFFF00"/>
                </a:solidFill>
              </a:rPr>
              <a:t>, на </a:t>
            </a:r>
            <a:r>
              <a:rPr lang="ru-RU" sz="2600" b="0" dirty="0" err="1" smtClean="0">
                <a:solidFill>
                  <a:srgbClr val="FFFF00"/>
                </a:solidFill>
              </a:rPr>
              <a:t>яких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спробували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розпочати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постійне</a:t>
            </a:r>
            <a:r>
              <a:rPr lang="ru-RU" sz="2600" b="0" dirty="0" smtClean="0">
                <a:solidFill>
                  <a:srgbClr val="FFFF00"/>
                </a:solidFill>
              </a:rPr>
              <a:t> </a:t>
            </a:r>
            <a:r>
              <a:rPr lang="ru-RU" sz="2600" b="0" dirty="0" err="1" smtClean="0">
                <a:solidFill>
                  <a:srgbClr val="FFFF00"/>
                </a:solidFill>
              </a:rPr>
              <a:t>кіновиробництво</a:t>
            </a:r>
            <a:r>
              <a:rPr lang="ru-RU" sz="2600" b="0" dirty="0" smtClean="0">
                <a:solidFill>
                  <a:srgbClr val="FFFF00"/>
                </a:solidFill>
              </a:rPr>
              <a:t>.</a:t>
            </a:r>
            <a:r>
              <a:rPr lang="ru-RU" sz="2600" b="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600" b="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ru-RU" sz="2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96536" cy="1642194"/>
          </a:xfrm>
        </p:spPr>
        <p:txBody>
          <a:bodyPr>
            <a:normAutofit fontScale="90000"/>
          </a:bodyPr>
          <a:lstStyle/>
          <a:p>
            <a:r>
              <a:rPr lang="ru-RU" sz="4400" i="1" dirty="0" err="1" smtClean="0">
                <a:solidFill>
                  <a:srgbClr val="C00000"/>
                </a:solidFill>
              </a:rPr>
              <a:t>Кіно</a:t>
            </a:r>
            <a:r>
              <a:rPr lang="ru-RU" sz="4400" i="1" dirty="0" smtClean="0">
                <a:solidFill>
                  <a:srgbClr val="C00000"/>
                </a:solidFill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</a:rPr>
              <a:t>сталінської</a:t>
            </a:r>
            <a:r>
              <a:rPr lang="ru-RU" sz="4400" i="1" dirty="0" smtClean="0">
                <a:solidFill>
                  <a:srgbClr val="C00000"/>
                </a:solidFill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</a:rPr>
              <a:t>доби</a:t>
            </a:r>
            <a:r>
              <a:rPr lang="ru-RU" sz="4400" i="1" dirty="0" smtClean="0">
                <a:solidFill>
                  <a:srgbClr val="C00000"/>
                </a:solidFill>
              </a:rPr>
              <a:t> </a:t>
            </a:r>
            <a:r>
              <a:rPr lang="ru-RU" sz="4400" i="1" dirty="0" smtClean="0">
                <a:solidFill>
                  <a:srgbClr val="C00000"/>
                </a:solidFill>
              </a:rPr>
              <a:t/>
            </a:r>
            <a:br>
              <a:rPr lang="ru-RU" sz="4400" i="1" dirty="0" smtClean="0">
                <a:solidFill>
                  <a:srgbClr val="C00000"/>
                </a:solidFill>
              </a:rPr>
            </a:br>
            <a:r>
              <a:rPr lang="ru-RU" sz="4400" i="1" dirty="0" smtClean="0">
                <a:solidFill>
                  <a:srgbClr val="C00000"/>
                </a:solidFill>
              </a:rPr>
              <a:t>(</a:t>
            </a:r>
            <a:r>
              <a:rPr lang="ru-RU" sz="4400" i="1" dirty="0" smtClean="0">
                <a:solidFill>
                  <a:srgbClr val="C00000"/>
                </a:solidFill>
              </a:rPr>
              <a:t>1920—1950-i роки)</a:t>
            </a:r>
            <a:r>
              <a:rPr lang="ru-RU" i="1" dirty="0" smtClean="0">
                <a:solidFill>
                  <a:srgbClr val="C00000"/>
                </a:solidFill>
              </a:rPr>
              <a:t/>
            </a:r>
            <a:br>
              <a:rPr lang="ru-RU" i="1" dirty="0" smtClean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24744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 1919 р. в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2" tooltip="УСРР"/>
              </a:rPr>
              <a:t>Радянській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2" tooltip="УСРР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2" tooltip="УСРР"/>
              </a:rPr>
              <a:t>Україні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починається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тотальне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одержавлення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1922 року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було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засновано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Всеукраїнське фотокіноуправління"/>
              </a:rPr>
              <a:t>Всеукраїнське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Всеукраїнське фотокіноуправління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3" tooltip="Всеукраїнське фотокіноуправління"/>
              </a:rPr>
              <a:t>фотокіноуправління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якому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вдалося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реконструювати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4" tooltip="Одеська кіностудія"/>
              </a:rPr>
              <a:t>одеське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5" tooltip="Ялтафільм"/>
              </a:rPr>
              <a:t>ялтинське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підприємства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 а 1928 року ввести в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дію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київську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кінофабрику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(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майбутню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Київську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кіностудію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ім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.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6" tooltip="Київська кіностудія імені Олександра Довженка"/>
              </a:rPr>
              <a:t>О.Довженка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) — одну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найбільших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та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найсучасніших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на той час у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світі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 Разом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тим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ігрове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кіно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намагалося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поєднати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революційну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тематику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традиційною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для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попереднього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періоду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мелодрамою та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пригодницькими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жанрами (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7" tooltip="Укразія (фільм)"/>
              </a:rPr>
              <a:t>«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7" tooltip="Укразія (фільм)"/>
              </a:rPr>
              <a:t>Укразія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7" tooltip="Укразія (фільм)"/>
              </a:rPr>
              <a:t>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8" tooltip="Чардинін Петро Іванович"/>
              </a:rPr>
              <a:t>П.Чардиніна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; 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9" tooltip="Сумка дипкур'єра (фільм)"/>
              </a:rPr>
              <a:t>«Сумка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9" tooltip="Сумка дипкур'єра (фільм)"/>
              </a:rPr>
              <a:t>дипкур'єра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9" tooltip="Сумка дипкур'єра (фільм)"/>
              </a:rPr>
              <a:t>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 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0" tooltip="Ягідка кохання (фільм)"/>
              </a:rPr>
              <a:t>«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0" tooltip="Ягідка кохання (фільм)"/>
              </a:rPr>
              <a:t>Ягідка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0" tooltip="Ягідка кохання (фільм)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0" tooltip="Ягідка кохання (фільм)"/>
              </a:rPr>
              <a:t>кохання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0" tooltip="Ягідка кохання (фільм)"/>
              </a:rPr>
              <a:t>»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1" tooltip="Довженко Олександр Петрович"/>
              </a:rPr>
              <a:t>Олександра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1" tooltip="Довженко Олександр Петрович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1" tooltip="Довженко Олександр Петрович"/>
              </a:rPr>
              <a:t>Довженка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). У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цей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час в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2" tooltip="Україна"/>
              </a:rPr>
              <a:t>Україні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з'явилися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також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екранізації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класичних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творів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національної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літератури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 — 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3" tooltip="Тарас Трясило (фільм)"/>
              </a:rPr>
              <a:t>«Тарас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3" tooltip="Тарас Трясило (фільм)"/>
              </a:rPr>
              <a:t>Трясило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3" tooltip="Тарас Трясило (фільм)"/>
              </a:rPr>
              <a:t>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 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4" tooltip="Микола Джеря (фільм) (ще не написана)"/>
              </a:rPr>
              <a:t>«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4" tooltip="Микола Джеря (фільм) (ще не написана)"/>
              </a:rPr>
              <a:t>Микола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4" tooltip="Микола Джеря (фільм) (ще не написана)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4" tooltip="Микола Джеря (фільм) (ще не написана)"/>
              </a:rPr>
              <a:t>Джеря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4" tooltip="Микола Джеря (фільм) (ще не написана)"/>
              </a:rPr>
              <a:t>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, 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5" tooltip="Борислав сміється (фільм) (ще не написана)"/>
              </a:rPr>
              <a:t>«Борислав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5" tooltip="Борислав сміється (фільм) (ще не написана)"/>
              </a:rPr>
              <a:t>сміється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hlinkClick r:id="rId15" tooltip="Борислав сміється (фільм) (ще не написана)"/>
              </a:rPr>
              <a:t>»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.</a:t>
            </a:r>
          </a:p>
        </p:txBody>
      </p:sp>
      <p:pic>
        <p:nvPicPr>
          <p:cNvPr id="4" name="Рисунок 3" descr="4105-11-1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95736" y="404664"/>
            <a:ext cx="4752528" cy="60990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C00000"/>
                </a:solidFill>
              </a:rPr>
              <a:t>У </a:t>
            </a:r>
            <a:r>
              <a:rPr lang="ru-RU" sz="3100" dirty="0" err="1" smtClean="0">
                <a:solidFill>
                  <a:srgbClr val="C00000"/>
                </a:solidFill>
                <a:hlinkClick r:id="rId2" tooltip="Одеса"/>
              </a:rPr>
              <a:t>Одесі</a:t>
            </a:r>
            <a:r>
              <a:rPr lang="ru-RU" sz="3100" dirty="0" smtClean="0">
                <a:solidFill>
                  <a:srgbClr val="C00000"/>
                </a:solidFill>
              </a:rPr>
              <a:t> проходили </a:t>
            </a:r>
            <a:r>
              <a:rPr lang="ru-RU" sz="3100" dirty="0" err="1" smtClean="0">
                <a:solidFill>
                  <a:srgbClr val="C00000"/>
                </a:solidFill>
              </a:rPr>
              <a:t>зйомки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багатьох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фільмів</a:t>
            </a:r>
            <a:r>
              <a:rPr lang="ru-RU" sz="3100" dirty="0" smtClean="0">
                <a:solidFill>
                  <a:srgbClr val="C00000"/>
                </a:solidFill>
              </a:rPr>
              <a:t>, </a:t>
            </a:r>
            <a:r>
              <a:rPr lang="ru-RU" sz="3100" dirty="0" err="1" smtClean="0">
                <a:solidFill>
                  <a:srgbClr val="C00000"/>
                </a:solidFill>
              </a:rPr>
              <a:t>що</a:t>
            </a:r>
            <a:r>
              <a:rPr lang="ru-RU" sz="3100" dirty="0" smtClean="0">
                <a:solidFill>
                  <a:srgbClr val="C00000"/>
                </a:solidFill>
              </a:rPr>
              <a:t> ставили </a:t>
            </a:r>
            <a:r>
              <a:rPr lang="ru-RU" sz="3100" dirty="0" err="1" smtClean="0">
                <a:solidFill>
                  <a:srgbClr val="C00000"/>
                </a:solidFill>
              </a:rPr>
              <a:t>московські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кінорежисери</a:t>
            </a:r>
            <a:r>
              <a:rPr lang="ru-RU" sz="3100" dirty="0" smtClean="0">
                <a:solidFill>
                  <a:srgbClr val="C00000"/>
                </a:solidFill>
              </a:rPr>
              <a:t>. У 1925 р. на </a:t>
            </a:r>
            <a:r>
              <a:rPr lang="ru-RU" sz="3100" dirty="0" err="1" smtClean="0">
                <a:solidFill>
                  <a:srgbClr val="C00000"/>
                </a:solidFill>
              </a:rPr>
              <a:t>екрани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країни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вийшов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кінофільм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err="1" smtClean="0">
                <a:solidFill>
                  <a:srgbClr val="C00000"/>
                </a:solidFill>
                <a:hlinkClick r:id="rId3" tooltip="Ейзенштейн Сергій Михайлович"/>
              </a:rPr>
              <a:t>Сергія</a:t>
            </a:r>
            <a:r>
              <a:rPr lang="ru-RU" sz="3100" dirty="0" smtClean="0">
                <a:solidFill>
                  <a:srgbClr val="C00000"/>
                </a:solidFill>
                <a:hlinkClick r:id="rId3" tooltip="Ейзенштейн Сергій Михайлович"/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  <a:hlinkClick r:id="rId3" tooltip="Ейзенштейн Сергій Михайлович"/>
              </a:rPr>
              <a:t>Ейзенштейна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smtClean="0">
                <a:solidFill>
                  <a:srgbClr val="C00000"/>
                </a:solidFill>
                <a:hlinkClick r:id="rId4" tooltip="Броненосець Потьомкін (фільм) (ще не написана)"/>
              </a:rPr>
              <a:t>«</a:t>
            </a:r>
            <a:r>
              <a:rPr lang="ru-RU" sz="3100" dirty="0" err="1" smtClean="0">
                <a:solidFill>
                  <a:srgbClr val="C00000"/>
                </a:solidFill>
                <a:hlinkClick r:id="rId4" tooltip="Броненосець Потьомкін (фільм) (ще не написана)"/>
              </a:rPr>
              <a:t>Броненосець</a:t>
            </a:r>
            <a:r>
              <a:rPr lang="ru-RU" sz="3100" dirty="0" smtClean="0">
                <a:solidFill>
                  <a:srgbClr val="C00000"/>
                </a:solidFill>
                <a:hlinkClick r:id="rId4" tooltip="Броненосець Потьомкін (фільм) (ще не написана)"/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  <a:hlinkClick r:id="rId4" tooltip="Броненосець Потьомкін (фільм) (ще не написана)"/>
              </a:rPr>
              <a:t>Потьомкін</a:t>
            </a:r>
            <a:r>
              <a:rPr lang="ru-RU" sz="3100" dirty="0" smtClean="0">
                <a:solidFill>
                  <a:srgbClr val="C00000"/>
                </a:solidFill>
                <a:hlinkClick r:id="rId4" tooltip="Броненосець Потьомкін (фільм) (ще не написана)"/>
              </a:rPr>
              <a:t>»</a:t>
            </a:r>
            <a:r>
              <a:rPr lang="ru-RU" sz="3100" dirty="0" smtClean="0">
                <a:solidFill>
                  <a:srgbClr val="C00000"/>
                </a:solidFill>
              </a:rPr>
              <a:t>, </a:t>
            </a:r>
            <a:r>
              <a:rPr lang="ru-RU" sz="3100" dirty="0" err="1" smtClean="0">
                <a:solidFill>
                  <a:srgbClr val="C00000"/>
                </a:solidFill>
              </a:rPr>
              <a:t>що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увійшов</a:t>
            </a:r>
            <a:r>
              <a:rPr lang="ru-RU" sz="3100" dirty="0" smtClean="0">
                <a:solidFill>
                  <a:srgbClr val="C00000"/>
                </a:solidFill>
              </a:rPr>
              <a:t> в десятку </a:t>
            </a:r>
            <a:r>
              <a:rPr lang="ru-RU" sz="3100" dirty="0" err="1" smtClean="0">
                <a:solidFill>
                  <a:srgbClr val="C00000"/>
                </a:solidFill>
              </a:rPr>
              <a:t>найкращих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фільмів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світового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кінематографу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і</a:t>
            </a:r>
            <a:r>
              <a:rPr lang="ru-RU" sz="3100" dirty="0" smtClean="0">
                <a:solidFill>
                  <a:srgbClr val="C00000"/>
                </a:solidFill>
              </a:rPr>
              <a:t> став </a:t>
            </a:r>
            <a:r>
              <a:rPr lang="ru-RU" sz="3100" dirty="0" err="1" smtClean="0">
                <a:solidFill>
                  <a:srgbClr val="C00000"/>
                </a:solidFill>
              </a:rPr>
              <a:t>візитною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карткою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err="1" smtClean="0">
                <a:solidFill>
                  <a:srgbClr val="C00000"/>
                </a:solidFill>
                <a:hlinkClick r:id="rId2" tooltip="Одеса"/>
              </a:rPr>
              <a:t>Одеси</a:t>
            </a:r>
            <a:r>
              <a:rPr lang="ru-RU" sz="3100" dirty="0" smtClean="0">
                <a:solidFill>
                  <a:srgbClr val="C00000"/>
                </a:solidFill>
              </a:rPr>
              <a:t>.</a:t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 err="1" smtClean="0">
                <a:solidFill>
                  <a:srgbClr val="C00000"/>
                </a:solidFill>
              </a:rPr>
              <a:t>Наприкінці</a:t>
            </a:r>
            <a:r>
              <a:rPr lang="ru-RU" sz="3100" dirty="0" smtClean="0">
                <a:solidFill>
                  <a:srgbClr val="C00000"/>
                </a:solidFill>
              </a:rPr>
              <a:t> 1920-х </a:t>
            </a:r>
            <a:r>
              <a:rPr lang="ru-RU" sz="3100" dirty="0" err="1" smtClean="0">
                <a:solidFill>
                  <a:srgbClr val="C00000"/>
                </a:solidFill>
              </a:rPr>
              <a:t>рр</a:t>
            </a:r>
            <a:r>
              <a:rPr lang="ru-RU" sz="3100" dirty="0" smtClean="0">
                <a:solidFill>
                  <a:srgbClr val="C00000"/>
                </a:solidFill>
              </a:rPr>
              <a:t>. в </a:t>
            </a:r>
            <a:r>
              <a:rPr lang="ru-RU" sz="3100" dirty="0" err="1" smtClean="0">
                <a:solidFill>
                  <a:srgbClr val="C00000"/>
                </a:solidFill>
              </a:rPr>
              <a:t>українському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кінематографі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дедалі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гучніше</a:t>
            </a:r>
            <a:r>
              <a:rPr lang="ru-RU" sz="3100" dirty="0" smtClean="0">
                <a:solidFill>
                  <a:srgbClr val="C00000"/>
                </a:solidFill>
              </a:rPr>
              <a:t> почала </a:t>
            </a:r>
            <a:r>
              <a:rPr lang="ru-RU" sz="3100" dirty="0" err="1" smtClean="0">
                <a:solidFill>
                  <a:srgbClr val="C00000"/>
                </a:solidFill>
              </a:rPr>
              <a:t>заявляти</a:t>
            </a:r>
            <a:r>
              <a:rPr lang="ru-RU" sz="3100" dirty="0" smtClean="0">
                <a:solidFill>
                  <a:srgbClr val="C00000"/>
                </a:solidFill>
              </a:rPr>
              <a:t> про себе нова </a:t>
            </a:r>
            <a:r>
              <a:rPr lang="ru-RU" sz="3100" dirty="0" err="1" smtClean="0">
                <a:solidFill>
                  <a:srgbClr val="C00000"/>
                </a:solidFill>
                <a:hlinkClick r:id="rId5" tooltip="Модерн"/>
              </a:rPr>
              <a:t>модерністська</a:t>
            </a:r>
            <a:r>
              <a:rPr lang="ru-RU" sz="3100" dirty="0" err="1" smtClean="0">
                <a:solidFill>
                  <a:srgbClr val="C00000"/>
                </a:solidFill>
              </a:rPr>
              <a:t>течія</a:t>
            </a:r>
            <a:r>
              <a:rPr lang="ru-RU" sz="3100" dirty="0" smtClean="0">
                <a:solidFill>
                  <a:srgbClr val="C00000"/>
                </a:solidFill>
              </a:rPr>
              <a:t>, </a:t>
            </a:r>
            <a:r>
              <a:rPr lang="ru-RU" sz="3100" dirty="0" err="1" smtClean="0">
                <a:solidFill>
                  <a:srgbClr val="C00000"/>
                </a:solidFill>
              </a:rPr>
              <a:t>що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сформувалася</a:t>
            </a:r>
            <a:r>
              <a:rPr lang="ru-RU" sz="3100" dirty="0" smtClean="0">
                <a:solidFill>
                  <a:srgbClr val="C00000"/>
                </a:solidFill>
              </a:rPr>
              <a:t> у </a:t>
            </a:r>
            <a:r>
              <a:rPr lang="ru-RU" sz="3100" dirty="0" err="1" smtClean="0">
                <a:solidFill>
                  <a:srgbClr val="C00000"/>
                </a:solidFill>
              </a:rPr>
              <a:t>співпраці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режисера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smtClean="0">
                <a:solidFill>
                  <a:srgbClr val="C00000"/>
                </a:solidFill>
                <a:hlinkClick r:id="rId6" tooltip="Курбас Лесь"/>
              </a:rPr>
              <a:t>Леся </a:t>
            </a:r>
            <a:r>
              <a:rPr lang="ru-RU" sz="3100" dirty="0" err="1" smtClean="0">
                <a:solidFill>
                  <a:srgbClr val="C00000"/>
                </a:solidFill>
                <a:hlinkClick r:id="rId6" tooltip="Курбас Лесь"/>
              </a:rPr>
              <a:t>Курбаса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err="1" smtClean="0">
                <a:solidFill>
                  <a:srgbClr val="C00000"/>
                </a:solidFill>
              </a:rPr>
              <a:t>з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письменниками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dirty="0" smtClean="0">
                <a:solidFill>
                  <a:srgbClr val="C00000"/>
                </a:solidFill>
                <a:hlinkClick r:id="rId7" tooltip="Йогансен Майк Гервасійович"/>
              </a:rPr>
              <a:t>Майком </a:t>
            </a:r>
            <a:r>
              <a:rPr lang="ru-RU" sz="3100" dirty="0" err="1" smtClean="0">
                <a:solidFill>
                  <a:srgbClr val="C00000"/>
                </a:solidFill>
                <a:hlinkClick r:id="rId7" tooltip="Йогансен Майк Гервасійович"/>
              </a:rPr>
              <a:t>Йогансеном</a:t>
            </a:r>
            <a:r>
              <a:rPr lang="ru-RU" sz="3100" dirty="0" smtClean="0">
                <a:solidFill>
                  <a:srgbClr val="C00000"/>
                </a:solidFill>
              </a:rPr>
              <a:t> та </a:t>
            </a:r>
            <a:r>
              <a:rPr lang="ru-RU" sz="3100" dirty="0" err="1" smtClean="0">
                <a:solidFill>
                  <a:srgbClr val="C00000"/>
                </a:solidFill>
                <a:hlinkClick r:id="rId8" tooltip="Яновський Юрій Іванович"/>
              </a:rPr>
              <a:t>Юрієм</a:t>
            </a:r>
            <a:r>
              <a:rPr lang="ru-RU" sz="3100" dirty="0" smtClean="0">
                <a:solidFill>
                  <a:srgbClr val="C00000"/>
                </a:solidFill>
                <a:hlinkClick r:id="rId8" tooltip="Яновський Юрій Іванович"/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  <a:hlinkClick r:id="rId8" tooltip="Яновський Юрій Іванович"/>
              </a:rPr>
              <a:t>Яновським</a:t>
            </a:r>
            <a:r>
              <a:rPr lang="ru-RU" sz="3100" dirty="0" smtClean="0">
                <a:solidFill>
                  <a:srgbClr val="C00000"/>
                </a:solidFill>
              </a:rPr>
              <a:t>. </a:t>
            </a:r>
            <a:r>
              <a:rPr lang="ru-RU" sz="3100" dirty="0" err="1" smtClean="0">
                <a:solidFill>
                  <a:srgbClr val="C00000"/>
                </a:solidFill>
              </a:rPr>
              <a:t>Неторовані</a:t>
            </a:r>
            <a:r>
              <a:rPr lang="ru-RU" sz="3100" dirty="0" smtClean="0">
                <a:solidFill>
                  <a:srgbClr val="C00000"/>
                </a:solidFill>
              </a:rPr>
              <a:t> шляхи </a:t>
            </a:r>
            <a:r>
              <a:rPr lang="ru-RU" sz="3100" dirty="0" err="1" smtClean="0">
                <a:solidFill>
                  <a:srgbClr val="C00000"/>
                </a:solidFill>
              </a:rPr>
              <a:t>долав</a:t>
            </a:r>
            <a:r>
              <a:rPr lang="ru-RU" sz="3100" dirty="0" smtClean="0">
                <a:solidFill>
                  <a:srgbClr val="C00000"/>
                </a:solidFill>
              </a:rPr>
              <a:t> у </a:t>
            </a:r>
            <a:r>
              <a:rPr lang="ru-RU" sz="3100" dirty="0" err="1" smtClean="0">
                <a:solidFill>
                  <a:srgbClr val="C00000"/>
                </a:solidFill>
              </a:rPr>
              <a:t>кіно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самобутній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режисер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і</a:t>
            </a:r>
            <a:r>
              <a:rPr lang="ru-RU" sz="3100" dirty="0" smtClean="0">
                <a:solidFill>
                  <a:srgbClr val="C00000"/>
                </a:solidFill>
              </a:rPr>
              <a:t> сценарист, </a:t>
            </a:r>
            <a:r>
              <a:rPr lang="ru-RU" sz="3100" dirty="0" err="1" smtClean="0">
                <a:solidFill>
                  <a:srgbClr val="C00000"/>
                </a:solidFill>
              </a:rPr>
              <a:t>відомий</a:t>
            </a:r>
            <a:r>
              <a:rPr lang="ru-RU" sz="3100" dirty="0" smtClean="0">
                <a:solidFill>
                  <a:srgbClr val="C00000"/>
                </a:solidFill>
              </a:rPr>
              <a:t> скульптор </a:t>
            </a:r>
            <a:r>
              <a:rPr lang="ru-RU" sz="3100" dirty="0" err="1" smtClean="0">
                <a:solidFill>
                  <a:srgbClr val="C00000"/>
                </a:solidFill>
                <a:hlinkClick r:id="rId9" tooltip="Кавалерідзе Іван Петрович"/>
              </a:rPr>
              <a:t>Іван</a:t>
            </a:r>
            <a:r>
              <a:rPr lang="ru-RU" sz="3100" dirty="0" smtClean="0">
                <a:solidFill>
                  <a:srgbClr val="C00000"/>
                </a:solidFill>
                <a:hlinkClick r:id="rId9" tooltip="Кавалерідзе Іван Петрович"/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  <a:hlinkClick r:id="rId9" tooltip="Кавалерідзе Іван Петрович"/>
              </a:rPr>
              <a:t>Кавалерідзе</a:t>
            </a:r>
            <a:r>
              <a:rPr lang="ru-RU" sz="3100" dirty="0" smtClean="0">
                <a:solidFill>
                  <a:srgbClr val="C00000"/>
                </a:solidFill>
              </a:rPr>
              <a:t> (</a:t>
            </a:r>
            <a:r>
              <a:rPr lang="ru-RU" sz="3100" dirty="0" smtClean="0">
                <a:solidFill>
                  <a:srgbClr val="C00000"/>
                </a:solidFill>
                <a:hlinkClick r:id="rId10" tooltip="Злива (фільм)"/>
              </a:rPr>
              <a:t>«</a:t>
            </a:r>
            <a:r>
              <a:rPr lang="ru-RU" sz="3100" dirty="0" err="1" smtClean="0">
                <a:solidFill>
                  <a:srgbClr val="C00000"/>
                </a:solidFill>
                <a:hlinkClick r:id="rId10" tooltip="Злива (фільм)"/>
              </a:rPr>
              <a:t>Злива</a:t>
            </a:r>
            <a:r>
              <a:rPr lang="ru-RU" sz="3100" dirty="0" smtClean="0">
                <a:solidFill>
                  <a:srgbClr val="C00000"/>
                </a:solidFill>
                <a:hlinkClick r:id="rId10" tooltip="Злива (фільм)"/>
              </a:rPr>
              <a:t>»</a:t>
            </a:r>
            <a:r>
              <a:rPr lang="ru-RU" sz="3100" dirty="0" smtClean="0">
                <a:solidFill>
                  <a:srgbClr val="C00000"/>
                </a:solidFill>
              </a:rPr>
              <a:t>, </a:t>
            </a:r>
            <a:r>
              <a:rPr lang="ru-RU" sz="3100" dirty="0" smtClean="0">
                <a:solidFill>
                  <a:srgbClr val="C00000"/>
                </a:solidFill>
                <a:hlinkClick r:id="rId11" tooltip="Перекоп (фільм) (ще не написана)"/>
              </a:rPr>
              <a:t>«Перекоп»</a:t>
            </a:r>
            <a:r>
              <a:rPr lang="ru-RU" sz="3100" dirty="0" smtClean="0">
                <a:solidFill>
                  <a:srgbClr val="C00000"/>
                </a:solidFill>
              </a:rPr>
              <a:t>).</a:t>
            </a:r>
            <a:r>
              <a:rPr lang="ru-RU" b="0" dirty="0" smtClean="0">
                <a:solidFill>
                  <a:srgbClr val="C00000"/>
                </a:solidFill>
              </a:rPr>
              <a:t/>
            </a:r>
            <a:br>
              <a:rPr lang="ru-RU" b="0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kurbas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21116112">
            <a:off x="2555776" y="260648"/>
            <a:ext cx="4066768" cy="6354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ru-RU" sz="3200" b="0" dirty="0" err="1" smtClean="0">
                <a:solidFill>
                  <a:srgbClr val="FF00FF"/>
                </a:solidFill>
              </a:rPr>
              <a:t>Особливу</a:t>
            </a:r>
            <a:r>
              <a:rPr lang="ru-RU" sz="3200" b="0" dirty="0" smtClean="0">
                <a:solidFill>
                  <a:srgbClr val="FF00FF"/>
                </a:solidFill>
              </a:rPr>
              <a:t> роль у </a:t>
            </a:r>
            <a:r>
              <a:rPr lang="ru-RU" sz="3200" b="0" dirty="0" err="1" smtClean="0">
                <a:solidFill>
                  <a:srgbClr val="FF00FF"/>
                </a:solidFill>
              </a:rPr>
              <a:t>становленні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українського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кіномистецтва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відіграли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фільми</a:t>
            </a:r>
            <a:r>
              <a:rPr lang="ru-RU" sz="3200" b="0" dirty="0" smtClean="0">
                <a:solidFill>
                  <a:srgbClr val="FF00FF"/>
                </a:solidFill>
              </a:rPr>
              <a:t> </a:t>
            </a:r>
            <a:r>
              <a:rPr lang="ru-RU" sz="3200" b="0" dirty="0" err="1" smtClean="0">
                <a:solidFill>
                  <a:srgbClr val="FF00FF"/>
                </a:solidFill>
                <a:hlinkClick r:id="rId2" tooltip="Довженко Олександр Петрович"/>
              </a:rPr>
              <a:t>О.Довженка</a:t>
            </a:r>
            <a:r>
              <a:rPr lang="ru-RU" sz="3200" b="0" dirty="0" smtClean="0">
                <a:solidFill>
                  <a:srgbClr val="FF00FF"/>
                </a:solidFill>
              </a:rPr>
              <a:t> </a:t>
            </a:r>
            <a:r>
              <a:rPr lang="ru-RU" sz="3200" b="0" dirty="0" smtClean="0">
                <a:solidFill>
                  <a:srgbClr val="FF00FF"/>
                </a:solidFill>
                <a:hlinkClick r:id="rId3" tooltip="Звенигора (фільм)"/>
              </a:rPr>
              <a:t>«</a:t>
            </a:r>
            <a:r>
              <a:rPr lang="ru-RU" sz="3200" b="0" dirty="0" err="1" smtClean="0">
                <a:solidFill>
                  <a:srgbClr val="FF00FF"/>
                </a:solidFill>
                <a:hlinkClick r:id="rId3" tooltip="Звенигора (фільм)"/>
              </a:rPr>
              <a:t>Звенигора</a:t>
            </a:r>
            <a:r>
              <a:rPr lang="ru-RU" sz="3200" b="0" dirty="0" smtClean="0">
                <a:solidFill>
                  <a:srgbClr val="FF00FF"/>
                </a:solidFill>
                <a:hlinkClick r:id="rId3" tooltip="Звенигора (фільм)"/>
              </a:rPr>
              <a:t>»</a:t>
            </a:r>
            <a:r>
              <a:rPr lang="ru-RU" sz="3200" b="0" dirty="0" smtClean="0">
                <a:solidFill>
                  <a:srgbClr val="FF00FF"/>
                </a:solidFill>
              </a:rPr>
              <a:t> (1928), </a:t>
            </a:r>
            <a:r>
              <a:rPr lang="ru-RU" sz="3200" b="0" dirty="0" smtClean="0">
                <a:solidFill>
                  <a:srgbClr val="FF00FF"/>
                </a:solidFill>
                <a:hlinkClick r:id="rId4" tooltip="Арсенал (фільм)"/>
              </a:rPr>
              <a:t>«Арсенал»</a:t>
            </a:r>
            <a:r>
              <a:rPr lang="ru-RU" sz="3200" b="0" dirty="0" smtClean="0">
                <a:solidFill>
                  <a:srgbClr val="FF00FF"/>
                </a:solidFill>
              </a:rPr>
              <a:t> (1929), </a:t>
            </a:r>
            <a:r>
              <a:rPr lang="ru-RU" sz="3200" b="0" dirty="0" smtClean="0">
                <a:solidFill>
                  <a:srgbClr val="FF00FF"/>
                </a:solidFill>
                <a:hlinkClick r:id="rId5" tooltip="Земля (фільм, 1930)"/>
              </a:rPr>
              <a:t>«Земля»</a:t>
            </a:r>
            <a:r>
              <a:rPr lang="ru-RU" sz="3200" b="0" dirty="0" smtClean="0">
                <a:solidFill>
                  <a:srgbClr val="FF00FF"/>
                </a:solidFill>
              </a:rPr>
              <a:t> (1930). </a:t>
            </a:r>
            <a:r>
              <a:rPr lang="ru-RU" sz="3200" b="0" dirty="0" err="1" smtClean="0">
                <a:solidFill>
                  <a:srgbClr val="FF00FF"/>
                </a:solidFill>
              </a:rPr>
              <a:t>Цікаво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також</a:t>
            </a:r>
            <a:r>
              <a:rPr lang="ru-RU" sz="3200" b="0" dirty="0" smtClean="0">
                <a:solidFill>
                  <a:srgbClr val="FF00FF"/>
                </a:solidFill>
              </a:rPr>
              <a:t> те, </a:t>
            </a:r>
            <a:r>
              <a:rPr lang="ru-RU" sz="3200" b="0" dirty="0" err="1" smtClean="0">
                <a:solidFill>
                  <a:srgbClr val="FF00FF"/>
                </a:solidFill>
              </a:rPr>
              <a:t>що</a:t>
            </a:r>
            <a:r>
              <a:rPr lang="ru-RU" sz="3200" b="0" dirty="0" err="1" smtClean="0">
                <a:solidFill>
                  <a:srgbClr val="FF00FF"/>
                </a:solidFill>
                <a:hlinkClick r:id="rId2" tooltip="Довженко Олександр Петрович"/>
              </a:rPr>
              <a:t>Довженко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який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знаходився</a:t>
            </a:r>
            <a:r>
              <a:rPr lang="ru-RU" sz="3200" b="0" dirty="0" smtClean="0">
                <a:solidFill>
                  <a:srgbClr val="FF00FF"/>
                </a:solidFill>
              </a:rPr>
              <a:t> у лавах </a:t>
            </a:r>
            <a:r>
              <a:rPr lang="ru-RU" sz="3200" b="0" dirty="0" err="1" smtClean="0">
                <a:solidFill>
                  <a:srgbClr val="FF00FF"/>
                </a:solidFill>
              </a:rPr>
              <a:t>Армії</a:t>
            </a:r>
            <a:r>
              <a:rPr lang="ru-RU" sz="3200" b="0" dirty="0" smtClean="0">
                <a:solidFill>
                  <a:srgbClr val="FF00FF"/>
                </a:solidFill>
              </a:rPr>
              <a:t> </a:t>
            </a:r>
            <a:r>
              <a:rPr lang="ru-RU" sz="3200" b="0" dirty="0" smtClean="0">
                <a:solidFill>
                  <a:srgbClr val="FF00FF"/>
                </a:solidFill>
                <a:hlinkClick r:id="rId6" tooltip="УНР"/>
              </a:rPr>
              <a:t>УНР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тепер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знімав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фільм</a:t>
            </a:r>
            <a:r>
              <a:rPr lang="ru-RU" sz="3200" b="0" dirty="0" smtClean="0">
                <a:solidFill>
                  <a:srgbClr val="FF00FF"/>
                </a:solidFill>
              </a:rPr>
              <a:t> </a:t>
            </a:r>
            <a:r>
              <a:rPr lang="ru-RU" sz="3200" b="0" dirty="0" smtClean="0">
                <a:solidFill>
                  <a:srgbClr val="FF00FF"/>
                </a:solidFill>
                <a:hlinkClick r:id="rId4" tooltip="Арсенал (фільм)"/>
              </a:rPr>
              <a:t>Арсенал</a:t>
            </a:r>
            <a:r>
              <a:rPr lang="ru-RU" sz="3200" b="0" dirty="0" smtClean="0">
                <a:solidFill>
                  <a:srgbClr val="FF00FF"/>
                </a:solidFill>
              </a:rPr>
              <a:t> «</a:t>
            </a:r>
            <a:r>
              <a:rPr lang="ru-RU" sz="3200" b="0" dirty="0" err="1" smtClean="0">
                <a:solidFill>
                  <a:srgbClr val="FF00FF"/>
                </a:solidFill>
              </a:rPr>
              <a:t>з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іншого</a:t>
            </a:r>
            <a:r>
              <a:rPr lang="ru-RU" sz="3200" b="0" dirty="0" smtClean="0">
                <a:solidFill>
                  <a:srgbClr val="FF00FF"/>
                </a:solidFill>
              </a:rPr>
              <a:t> боку». </a:t>
            </a:r>
            <a:r>
              <a:rPr lang="ru-RU" sz="3200" b="0" dirty="0" err="1" smtClean="0">
                <a:solidFill>
                  <a:srgbClr val="FF00FF"/>
                </a:solidFill>
              </a:rPr>
              <a:t>Його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творчість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піднесла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вітчизняний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кінематограф</a:t>
            </a:r>
            <a:r>
              <a:rPr lang="ru-RU" sz="3200" b="0" dirty="0" smtClean="0">
                <a:solidFill>
                  <a:srgbClr val="FF00FF"/>
                </a:solidFill>
              </a:rPr>
              <a:t> до </a:t>
            </a:r>
            <a:r>
              <a:rPr lang="ru-RU" sz="3200" b="0" dirty="0" err="1" smtClean="0">
                <a:solidFill>
                  <a:srgbClr val="FF00FF"/>
                </a:solidFill>
              </a:rPr>
              <a:t>світового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рівня</a:t>
            </a:r>
            <a:r>
              <a:rPr lang="ru-RU" sz="3200" b="0" dirty="0" smtClean="0">
                <a:solidFill>
                  <a:srgbClr val="FF00FF"/>
                </a:solidFill>
              </a:rPr>
              <a:t>. У 1958 </a:t>
            </a:r>
            <a:r>
              <a:rPr lang="ru-RU" sz="3200" b="0" dirty="0" err="1" smtClean="0">
                <a:solidFill>
                  <a:srgbClr val="FF00FF"/>
                </a:solidFill>
              </a:rPr>
              <a:t>році</a:t>
            </a:r>
            <a:r>
              <a:rPr lang="ru-RU" sz="3200" b="0" dirty="0" smtClean="0">
                <a:solidFill>
                  <a:srgbClr val="FF00FF"/>
                </a:solidFill>
              </a:rPr>
              <a:t> на </a:t>
            </a:r>
            <a:r>
              <a:rPr lang="ru-RU" sz="3200" b="0" dirty="0" err="1" smtClean="0">
                <a:solidFill>
                  <a:srgbClr val="FF00FF"/>
                </a:solidFill>
              </a:rPr>
              <a:t>Всесвітній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виставці</a:t>
            </a:r>
            <a:r>
              <a:rPr lang="ru-RU" sz="3200" b="0" dirty="0" smtClean="0">
                <a:solidFill>
                  <a:srgbClr val="FF00FF"/>
                </a:solidFill>
              </a:rPr>
              <a:t> в </a:t>
            </a:r>
            <a:r>
              <a:rPr lang="ru-RU" sz="3200" b="0" dirty="0" err="1" smtClean="0">
                <a:solidFill>
                  <a:srgbClr val="FF00FF"/>
                </a:solidFill>
                <a:hlinkClick r:id="rId7" tooltip="Брюсель"/>
              </a:rPr>
              <a:t>Брюселі</a:t>
            </a:r>
            <a:r>
              <a:rPr lang="ru-RU" sz="3200" b="0" dirty="0" smtClean="0">
                <a:solidFill>
                  <a:srgbClr val="FF00FF"/>
                </a:solidFill>
              </a:rPr>
              <a:t> (</a:t>
            </a:r>
            <a:r>
              <a:rPr lang="ru-RU" sz="3200" b="0" dirty="0" err="1" smtClean="0">
                <a:solidFill>
                  <a:srgbClr val="FF00FF"/>
                </a:solidFill>
                <a:hlinkClick r:id="rId8" tooltip="Бельгія"/>
              </a:rPr>
              <a:t>Бельгія</a:t>
            </a:r>
            <a:r>
              <a:rPr lang="ru-RU" sz="3200" b="0" dirty="0" smtClean="0">
                <a:solidFill>
                  <a:srgbClr val="FF00FF"/>
                </a:solidFill>
              </a:rPr>
              <a:t>) </a:t>
            </a:r>
            <a:r>
              <a:rPr lang="ru-RU" sz="3200" b="0" dirty="0" err="1" smtClean="0">
                <a:solidFill>
                  <a:srgbClr val="FF00FF"/>
                </a:solidFill>
              </a:rPr>
              <a:t>в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результаті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опитування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проведеного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Бельгійською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синематекою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серед</a:t>
            </a:r>
            <a:r>
              <a:rPr lang="ru-RU" sz="3200" b="0" dirty="0" smtClean="0">
                <a:solidFill>
                  <a:srgbClr val="FF00FF"/>
                </a:solidFill>
              </a:rPr>
              <a:t> 117 </a:t>
            </a:r>
            <a:r>
              <a:rPr lang="ru-RU" sz="3200" b="0" dirty="0" err="1" smtClean="0">
                <a:solidFill>
                  <a:srgbClr val="FF00FF"/>
                </a:solidFill>
              </a:rPr>
              <a:t>видатних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критиків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і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кінознавців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із</a:t>
            </a:r>
            <a:r>
              <a:rPr lang="ru-RU" sz="3200" b="0" dirty="0" smtClean="0">
                <a:solidFill>
                  <a:srgbClr val="FF00FF"/>
                </a:solidFill>
              </a:rPr>
              <a:t> 26 </a:t>
            </a:r>
            <a:r>
              <a:rPr lang="ru-RU" sz="3200" b="0" dirty="0" err="1" smtClean="0">
                <a:solidFill>
                  <a:srgbClr val="FF00FF"/>
                </a:solidFill>
              </a:rPr>
              <a:t>країн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світу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фільм</a:t>
            </a:r>
            <a:r>
              <a:rPr lang="ru-RU" sz="3200" b="0" dirty="0" smtClean="0">
                <a:solidFill>
                  <a:srgbClr val="FF00FF"/>
                </a:solidFill>
              </a:rPr>
              <a:t> «Земля» </a:t>
            </a:r>
            <a:r>
              <a:rPr lang="ru-RU" sz="3200" b="0" dirty="0" err="1" smtClean="0">
                <a:solidFill>
                  <a:srgbClr val="FF00FF"/>
                </a:solidFill>
              </a:rPr>
              <a:t>було</a:t>
            </a:r>
            <a:r>
              <a:rPr lang="ru-RU" sz="3200" b="0" dirty="0" smtClean="0">
                <a:solidFill>
                  <a:srgbClr val="FF00FF"/>
                </a:solidFill>
              </a:rPr>
              <a:t> названо у </a:t>
            </a:r>
            <a:r>
              <a:rPr lang="ru-RU" sz="3200" b="0" dirty="0" err="1" smtClean="0">
                <a:solidFill>
                  <a:srgbClr val="FF00FF"/>
                </a:solidFill>
              </a:rPr>
              <a:t>числі</a:t>
            </a:r>
            <a:r>
              <a:rPr lang="ru-RU" sz="3200" b="0" dirty="0" smtClean="0">
                <a:solidFill>
                  <a:srgbClr val="FF00FF"/>
                </a:solidFill>
              </a:rPr>
              <a:t> 12 </a:t>
            </a:r>
            <a:r>
              <a:rPr lang="ru-RU" sz="3200" b="0" dirty="0" err="1" smtClean="0">
                <a:solidFill>
                  <a:srgbClr val="FF00FF"/>
                </a:solidFill>
              </a:rPr>
              <a:t>найкращих</a:t>
            </a:r>
            <a:r>
              <a:rPr lang="ru-RU" sz="3200" b="0" dirty="0" smtClean="0">
                <a:solidFill>
                  <a:srgbClr val="FF00FF"/>
                </a:solidFill>
              </a:rPr>
              <a:t> картин </a:t>
            </a:r>
            <a:r>
              <a:rPr lang="ru-RU" sz="3200" b="0" dirty="0" err="1" smtClean="0">
                <a:solidFill>
                  <a:srgbClr val="FF00FF"/>
                </a:solidFill>
              </a:rPr>
              <a:t>усіх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часів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і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народів</a:t>
            </a:r>
            <a:r>
              <a:rPr lang="ru-RU" sz="3200" b="0" dirty="0" smtClean="0">
                <a:solidFill>
                  <a:srgbClr val="FF00FF"/>
                </a:solidFill>
              </a:rPr>
              <a:t>. </a:t>
            </a:r>
            <a:r>
              <a:rPr lang="ru-RU" sz="3200" b="0" dirty="0" err="1" smtClean="0">
                <a:solidFill>
                  <a:srgbClr val="FF00FF"/>
                </a:solidFill>
              </a:rPr>
              <a:t>Стилістика</a:t>
            </a:r>
            <a:r>
              <a:rPr lang="ru-RU" sz="3200" b="0" dirty="0" smtClean="0">
                <a:solidFill>
                  <a:srgbClr val="FF00FF"/>
                </a:solidFill>
              </a:rPr>
              <a:t>, створена </a:t>
            </a:r>
            <a:r>
              <a:rPr lang="ru-RU" sz="3200" b="0" dirty="0" err="1" smtClean="0">
                <a:solidFill>
                  <a:srgbClr val="FF00FF"/>
                </a:solidFill>
                <a:hlinkClick r:id="rId2" tooltip="Довженко Олександр Петрович"/>
              </a:rPr>
              <a:t>Довженком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поклала</a:t>
            </a:r>
            <a:r>
              <a:rPr lang="ru-RU" sz="3200" b="0" dirty="0" smtClean="0">
                <a:solidFill>
                  <a:srgbClr val="FF00FF"/>
                </a:solidFill>
              </a:rPr>
              <a:t> початок </a:t>
            </a:r>
            <a:r>
              <a:rPr lang="ru-RU" sz="3200" b="0" dirty="0" err="1" smtClean="0">
                <a:solidFill>
                  <a:srgbClr val="FF00FF"/>
                </a:solidFill>
              </a:rPr>
              <a:t>напряму</a:t>
            </a:r>
            <a:r>
              <a:rPr lang="ru-RU" sz="3200" b="0" dirty="0" smtClean="0">
                <a:solidFill>
                  <a:srgbClr val="FF00FF"/>
                </a:solidFill>
              </a:rPr>
              <a:t>, </a:t>
            </a:r>
            <a:r>
              <a:rPr lang="ru-RU" sz="3200" b="0" dirty="0" err="1" smtClean="0">
                <a:solidFill>
                  <a:srgbClr val="FF00FF"/>
                </a:solidFill>
              </a:rPr>
              <a:t>який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визначають</a:t>
            </a:r>
            <a:r>
              <a:rPr lang="ru-RU" sz="3200" b="0" dirty="0" smtClean="0">
                <a:solidFill>
                  <a:srgbClr val="FF00FF"/>
                </a:solidFill>
              </a:rPr>
              <a:t> як «</a:t>
            </a:r>
            <a:r>
              <a:rPr lang="ru-RU" sz="3200" b="0" dirty="0" err="1" smtClean="0">
                <a:solidFill>
                  <a:srgbClr val="FF00FF"/>
                </a:solidFill>
              </a:rPr>
              <a:t>українське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поетичне</a:t>
            </a:r>
            <a:r>
              <a:rPr lang="ru-RU" sz="3200" b="0" dirty="0" smtClean="0">
                <a:solidFill>
                  <a:srgbClr val="FF00FF"/>
                </a:solidFill>
              </a:rPr>
              <a:t> </a:t>
            </a:r>
            <a:r>
              <a:rPr lang="ru-RU" sz="3200" b="0" dirty="0" err="1" smtClean="0">
                <a:solidFill>
                  <a:srgbClr val="FF00FF"/>
                </a:solidFill>
              </a:rPr>
              <a:t>кіно</a:t>
            </a:r>
            <a:r>
              <a:rPr lang="ru-RU" sz="3200" b="0" dirty="0" smtClean="0">
                <a:solidFill>
                  <a:srgbClr val="FF00FF"/>
                </a:solidFill>
              </a:rPr>
              <a:t>».</a:t>
            </a:r>
            <a:endParaRPr lang="ru-RU" sz="3200" dirty="0">
              <a:solidFill>
                <a:srgbClr val="FF00FF"/>
              </a:solidFill>
            </a:endParaRPr>
          </a:p>
        </p:txBody>
      </p:sp>
      <p:pic>
        <p:nvPicPr>
          <p:cNvPr id="3" name="Рисунок 2" descr="img-31565-ed104372c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55576" y="332656"/>
            <a:ext cx="8083624" cy="61589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У </a:t>
            </a:r>
            <a:r>
              <a:rPr lang="ru-RU" b="0" dirty="0" err="1" smtClean="0"/>
              <a:t>Львові</a:t>
            </a:r>
            <a:r>
              <a:rPr lang="ru-RU" b="0" dirty="0" smtClean="0"/>
              <a:t> </a:t>
            </a:r>
            <a:r>
              <a:rPr lang="ru-RU" b="0" dirty="0" smtClean="0">
                <a:hlinkClick r:id="rId2" tooltip="Соня Куликівна (ще не написана)"/>
              </a:rPr>
              <a:t>Соня </a:t>
            </a:r>
            <a:r>
              <a:rPr lang="ru-RU" b="0" dirty="0" err="1" smtClean="0">
                <a:hlinkClick r:id="rId2" tooltip="Соня Куликівна (ще не написана)"/>
              </a:rPr>
              <a:t>Куликівна</a:t>
            </a:r>
            <a:r>
              <a:rPr lang="ru-RU" b="0" dirty="0" smtClean="0"/>
              <a:t> </a:t>
            </a:r>
            <a:r>
              <a:rPr lang="ru-RU" b="0" dirty="0" err="1" smtClean="0"/>
              <a:t>видавала</a:t>
            </a:r>
            <a:r>
              <a:rPr lang="ru-RU" b="0" dirty="0" smtClean="0"/>
              <a:t> </a:t>
            </a:r>
            <a:r>
              <a:rPr lang="ru-RU" b="0" dirty="0" smtClean="0">
                <a:hlinkClick r:id="rId3" tooltip="Кіно (журнал, Львів)"/>
              </a:rPr>
              <a:t>журнал «</a:t>
            </a:r>
            <a:r>
              <a:rPr lang="ru-RU" b="0" dirty="0" err="1" smtClean="0">
                <a:hlinkClick r:id="rId3" tooltip="Кіно (журнал, Львів)"/>
              </a:rPr>
              <a:t>Кіно</a:t>
            </a:r>
            <a:r>
              <a:rPr lang="ru-RU" b="0" dirty="0" smtClean="0">
                <a:hlinkClick r:id="rId3" tooltip="Кіно (журнал, Львів)"/>
              </a:rPr>
              <a:t>»</a:t>
            </a:r>
            <a:r>
              <a:rPr lang="ru-RU" b="0" dirty="0" smtClean="0"/>
              <a:t> (1930–1936) та створила </a:t>
            </a:r>
            <a:r>
              <a:rPr lang="ru-RU" b="0" dirty="0" err="1" smtClean="0"/>
              <a:t>кіностудію</a:t>
            </a:r>
            <a:r>
              <a:rPr lang="ru-RU" b="0" dirty="0" smtClean="0"/>
              <a:t> «</a:t>
            </a:r>
            <a:r>
              <a:rPr lang="ru-RU" b="0" dirty="0" err="1" smtClean="0"/>
              <a:t>Соня-фільм</a:t>
            </a:r>
            <a:r>
              <a:rPr lang="ru-RU" b="0" dirty="0" smtClean="0"/>
              <a:t>», де </a:t>
            </a:r>
            <a:r>
              <a:rPr lang="ru-RU" b="0" dirty="0" err="1" smtClean="0"/>
              <a:t>зняли</a:t>
            </a:r>
            <a:r>
              <a:rPr lang="ru-RU" b="0" dirty="0" smtClean="0"/>
              <a:t> </a:t>
            </a:r>
            <a:r>
              <a:rPr lang="ru-RU" b="0" dirty="0" err="1" smtClean="0"/>
              <a:t>фільми</a:t>
            </a:r>
            <a:r>
              <a:rPr lang="ru-RU" b="0" dirty="0" smtClean="0"/>
              <a:t> «Свято </a:t>
            </a:r>
            <a:r>
              <a:rPr lang="ru-RU" b="0" dirty="0" err="1" smtClean="0"/>
              <a:t>молоді</a:t>
            </a:r>
            <a:r>
              <a:rPr lang="ru-RU" b="0" dirty="0" smtClean="0"/>
              <a:t>», «З </a:t>
            </a:r>
            <a:r>
              <a:rPr lang="ru-RU" b="0" dirty="0" err="1" smtClean="0"/>
              <a:t>кіноапаратом</a:t>
            </a:r>
            <a:r>
              <a:rPr lang="ru-RU" b="0" dirty="0" smtClean="0"/>
              <a:t> по </a:t>
            </a:r>
            <a:r>
              <a:rPr lang="ru-RU" b="0" dirty="0" err="1" smtClean="0"/>
              <a:t>Львові</a:t>
            </a:r>
            <a:r>
              <a:rPr lang="ru-RU" b="0" dirty="0" smtClean="0"/>
              <a:t>», «</a:t>
            </a:r>
            <a:r>
              <a:rPr lang="ru-RU" b="0" dirty="0" err="1" smtClean="0"/>
              <a:t>Зелені</a:t>
            </a:r>
            <a:r>
              <a:rPr lang="ru-RU" b="0" dirty="0" smtClean="0"/>
              <a:t> свята», «</a:t>
            </a:r>
            <a:r>
              <a:rPr lang="ru-RU" b="0" dirty="0" err="1" smtClean="0"/>
              <a:t>Гуцульщина</a:t>
            </a:r>
            <a:r>
              <a:rPr lang="ru-RU" b="0" dirty="0" smtClean="0"/>
              <a:t>», </a:t>
            </a:r>
            <a:r>
              <a:rPr lang="ru-RU" b="0" dirty="0" err="1" smtClean="0"/>
              <a:t>замовлені</a:t>
            </a:r>
            <a:r>
              <a:rPr lang="ru-RU" b="0" dirty="0" smtClean="0"/>
              <a:t> до </a:t>
            </a:r>
            <a:r>
              <a:rPr lang="ru-RU" b="0" dirty="0" err="1" smtClean="0"/>
              <a:t>розповсюдження</a:t>
            </a:r>
            <a:r>
              <a:rPr lang="ru-RU" b="0" dirty="0" smtClean="0"/>
              <a:t> </a:t>
            </a:r>
            <a:r>
              <a:rPr lang="ru-RU" b="0" dirty="0" err="1" smtClean="0"/>
              <a:t>компаніями</a:t>
            </a:r>
            <a:r>
              <a:rPr lang="ru-RU" b="0" dirty="0" smtClean="0"/>
              <a:t> «Гомон» (</a:t>
            </a:r>
            <a:r>
              <a:rPr lang="ru-RU" b="0" dirty="0" err="1" smtClean="0"/>
              <a:t>Франція</a:t>
            </a:r>
            <a:r>
              <a:rPr lang="ru-RU" b="0" dirty="0" smtClean="0"/>
              <a:t>), «</a:t>
            </a:r>
            <a:r>
              <a:rPr lang="ru-RU" b="0" dirty="0" err="1" smtClean="0"/>
              <a:t>Фебусфільм</a:t>
            </a:r>
            <a:r>
              <a:rPr lang="ru-RU" b="0" dirty="0" smtClean="0"/>
              <a:t>» (</a:t>
            </a:r>
            <a:r>
              <a:rPr lang="ru-RU" b="0" dirty="0" err="1" smtClean="0"/>
              <a:t>Німеччина</a:t>
            </a:r>
            <a:r>
              <a:rPr lang="ru-RU" b="0" dirty="0" smtClean="0"/>
              <a:t>), </a:t>
            </a:r>
            <a:r>
              <a:rPr lang="ru-RU" b="0" dirty="0" err="1" smtClean="0"/>
              <a:t>фірмою</a:t>
            </a:r>
            <a:r>
              <a:rPr lang="ru-RU" b="0" dirty="0" smtClean="0"/>
              <a:t> В. </a:t>
            </a:r>
            <a:r>
              <a:rPr lang="ru-RU" b="0" dirty="0" err="1" smtClean="0"/>
              <a:t>Авраменка</a:t>
            </a:r>
            <a:r>
              <a:rPr lang="ru-RU" b="0" dirty="0" smtClean="0"/>
              <a:t> (США). </a:t>
            </a:r>
            <a:r>
              <a:rPr lang="ru-RU" b="0" dirty="0" err="1" smtClean="0"/>
              <a:t>Також</a:t>
            </a:r>
            <a:r>
              <a:rPr lang="ru-RU" b="0" dirty="0" smtClean="0"/>
              <a:t> </a:t>
            </a:r>
            <a:r>
              <a:rPr lang="ru-RU" b="0" dirty="0" err="1" smtClean="0"/>
              <a:t>студія</a:t>
            </a:r>
            <a:r>
              <a:rPr lang="ru-RU" b="0" dirty="0" smtClean="0"/>
              <a:t> </a:t>
            </a:r>
            <a:r>
              <a:rPr lang="ru-RU" b="0" dirty="0" err="1" smtClean="0"/>
              <a:t>займалась</a:t>
            </a:r>
            <a:r>
              <a:rPr lang="ru-RU" b="0" dirty="0" smtClean="0"/>
              <a:t> прокатом </a:t>
            </a:r>
            <a:r>
              <a:rPr lang="ru-RU" b="0" dirty="0" err="1" smtClean="0"/>
              <a:t>фільмів</a:t>
            </a:r>
            <a:r>
              <a:rPr lang="ru-RU" b="0" dirty="0" smtClean="0"/>
              <a:t>, </a:t>
            </a:r>
            <a:r>
              <a:rPr lang="ru-RU" b="0" dirty="0" err="1" smtClean="0"/>
              <a:t>знятих</a:t>
            </a:r>
            <a:r>
              <a:rPr lang="ru-RU" b="0" dirty="0" smtClean="0"/>
              <a:t> в УРСР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Звукове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914400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b="1" dirty="0">
                <a:solidFill>
                  <a:srgbClr val="C00000"/>
                </a:solidFill>
              </a:rPr>
              <a:t>У 1930 р. в </a:t>
            </a:r>
            <a:r>
              <a:rPr lang="ru-RU" sz="2900" b="1" dirty="0" err="1">
                <a:solidFill>
                  <a:srgbClr val="C00000"/>
                </a:solidFill>
                <a:hlinkClick r:id="rId2" tooltip="Україна"/>
              </a:rPr>
              <a:t>Україні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 err="1">
                <a:solidFill>
                  <a:srgbClr val="C00000"/>
                </a:solidFill>
              </a:rPr>
              <a:t>з'являється</a:t>
            </a:r>
            <a:r>
              <a:rPr lang="ru-RU" sz="2900" b="1" dirty="0">
                <a:solidFill>
                  <a:srgbClr val="C00000"/>
                </a:solidFill>
              </a:rPr>
              <a:t> перший </a:t>
            </a:r>
            <a:r>
              <a:rPr lang="ru-RU" sz="2900" b="1" dirty="0" err="1">
                <a:solidFill>
                  <a:srgbClr val="C00000"/>
                </a:solidFill>
              </a:rPr>
              <a:t>звуковий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фільм</a:t>
            </a:r>
            <a:r>
              <a:rPr lang="ru-RU" sz="2900" b="1" dirty="0">
                <a:solidFill>
                  <a:srgbClr val="C00000"/>
                </a:solidFill>
              </a:rPr>
              <a:t> — документальна </a:t>
            </a:r>
            <a:r>
              <a:rPr lang="ru-RU" sz="2900" b="1" dirty="0" err="1">
                <a:solidFill>
                  <a:srgbClr val="C00000"/>
                </a:solidFill>
              </a:rPr>
              <a:t>стрічка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 err="1">
                <a:solidFill>
                  <a:srgbClr val="C00000"/>
                </a:solidFill>
                <a:hlinkClick r:id="rId3" tooltip="Дзиґа Вертов"/>
              </a:rPr>
              <a:t>Дзиги</a:t>
            </a:r>
            <a:r>
              <a:rPr lang="ru-RU" sz="2900" b="1" dirty="0">
                <a:solidFill>
                  <a:srgbClr val="C00000"/>
                </a:solidFill>
                <a:hlinkClick r:id="rId3" tooltip="Дзиґа Вертов"/>
              </a:rPr>
              <a:t> </a:t>
            </a:r>
            <a:r>
              <a:rPr lang="ru-RU" sz="2900" b="1" dirty="0" err="1">
                <a:solidFill>
                  <a:srgbClr val="C00000"/>
                </a:solidFill>
                <a:hlinkClick r:id="rId3" tooltip="Дзиґа Вертов"/>
              </a:rPr>
              <a:t>Вертова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>
                <a:solidFill>
                  <a:srgbClr val="C00000"/>
                </a:solidFill>
                <a:hlinkClick r:id="rId4" tooltip="Симфонія Донбасу (фільм) (ще не написана)"/>
              </a:rPr>
              <a:t>«</a:t>
            </a:r>
            <a:r>
              <a:rPr lang="ru-RU" sz="2900" b="1" dirty="0" err="1">
                <a:solidFill>
                  <a:srgbClr val="C00000"/>
                </a:solidFill>
                <a:hlinkClick r:id="rId4" tooltip="Симфонія Донбасу (фільм) (ще не написана)"/>
              </a:rPr>
              <a:t>Симфонія</a:t>
            </a:r>
            <a:r>
              <a:rPr lang="ru-RU" sz="2900" b="1" dirty="0">
                <a:solidFill>
                  <a:srgbClr val="C00000"/>
                </a:solidFill>
                <a:hlinkClick r:id="rId4" tooltip="Симфонія Донбасу (фільм) (ще не написана)"/>
              </a:rPr>
              <a:t> </a:t>
            </a:r>
            <a:r>
              <a:rPr lang="ru-RU" sz="2900" b="1" dirty="0" err="1">
                <a:solidFill>
                  <a:srgbClr val="C00000"/>
                </a:solidFill>
                <a:hlinkClick r:id="rId4" tooltip="Симфонія Донбасу (фільм) (ще не написана)"/>
              </a:rPr>
              <a:t>Донбасу</a:t>
            </a:r>
            <a:r>
              <a:rPr lang="ru-RU" sz="2900" b="1" dirty="0">
                <a:solidFill>
                  <a:srgbClr val="C00000"/>
                </a:solidFill>
                <a:hlinkClick r:id="rId4" tooltip="Симфонія Донбасу (фільм) (ще не написана)"/>
              </a:rPr>
              <a:t>»</a:t>
            </a:r>
            <a:r>
              <a:rPr lang="ru-RU" sz="2900" b="1" dirty="0">
                <a:solidFill>
                  <a:srgbClr val="C00000"/>
                </a:solidFill>
              </a:rPr>
              <a:t>, а </a:t>
            </a:r>
            <a:r>
              <a:rPr lang="ru-RU" sz="2900" b="1" dirty="0" err="1">
                <a:solidFill>
                  <a:srgbClr val="C00000"/>
                </a:solidFill>
              </a:rPr>
              <a:t>наступного</a:t>
            </a:r>
            <a:r>
              <a:rPr lang="ru-RU" sz="2900" b="1" dirty="0">
                <a:solidFill>
                  <a:srgbClr val="C00000"/>
                </a:solidFill>
              </a:rPr>
              <a:t> року </a:t>
            </a:r>
            <a:r>
              <a:rPr lang="ru-RU" sz="2900" b="1" dirty="0" err="1">
                <a:solidFill>
                  <a:srgbClr val="C00000"/>
                </a:solidFill>
              </a:rPr>
              <a:t>глядачі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почули</a:t>
            </a:r>
            <a:r>
              <a:rPr lang="ru-RU" sz="2900" b="1" dirty="0">
                <a:solidFill>
                  <a:srgbClr val="C00000"/>
                </a:solidFill>
              </a:rPr>
              <a:t> голоси </a:t>
            </a:r>
            <a:r>
              <a:rPr lang="ru-RU" sz="2900" b="1" dirty="0" err="1">
                <a:solidFill>
                  <a:srgbClr val="C00000"/>
                </a:solidFill>
              </a:rPr>
              <a:t>акторів</a:t>
            </a:r>
            <a:r>
              <a:rPr lang="ru-RU" sz="2900" b="1" dirty="0">
                <a:solidFill>
                  <a:srgbClr val="C00000"/>
                </a:solidFill>
              </a:rPr>
              <a:t> у </a:t>
            </a:r>
            <a:r>
              <a:rPr lang="ru-RU" sz="2900" b="1" dirty="0" err="1">
                <a:solidFill>
                  <a:srgbClr val="C00000"/>
                </a:solidFill>
              </a:rPr>
              <a:t>художньому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фільмі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 err="1">
                <a:solidFill>
                  <a:srgbClr val="C00000"/>
                </a:solidFill>
                <a:hlinkClick r:id="rId5" tooltip="Соловйов Олександр Леонідович"/>
              </a:rPr>
              <a:t>О.Соловйова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>
                <a:solidFill>
                  <a:srgbClr val="C00000"/>
                </a:solidFill>
                <a:hlinkClick r:id="rId6" tooltip="Фронт (фільм) (ще не написана)"/>
              </a:rPr>
              <a:t>«Фронт»</a:t>
            </a:r>
            <a:r>
              <a:rPr lang="ru-RU" sz="2900" b="1" dirty="0">
                <a:solidFill>
                  <a:srgbClr val="C00000"/>
                </a:solidFill>
              </a:rPr>
              <a:t>.</a:t>
            </a:r>
          </a:p>
          <a:p>
            <a:r>
              <a:rPr lang="ru-RU" sz="2900" b="1" dirty="0" err="1">
                <a:solidFill>
                  <a:srgbClr val="C00000"/>
                </a:solidFill>
              </a:rPr>
              <a:t>Наприкінці</a:t>
            </a:r>
            <a:r>
              <a:rPr lang="ru-RU" sz="2900" b="1" dirty="0">
                <a:solidFill>
                  <a:srgbClr val="C00000"/>
                </a:solidFill>
              </a:rPr>
              <a:t> 1930-х </a:t>
            </a:r>
            <a:r>
              <a:rPr lang="ru-RU" sz="2900" b="1" dirty="0" err="1">
                <a:solidFill>
                  <a:srgbClr val="C00000"/>
                </a:solidFill>
              </a:rPr>
              <a:t>тотальний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терор</a:t>
            </a:r>
            <a:r>
              <a:rPr lang="ru-RU" sz="2900" b="1" dirty="0">
                <a:solidFill>
                  <a:srgbClr val="C00000"/>
                </a:solidFill>
              </a:rPr>
              <a:t> у </a:t>
            </a:r>
            <a:r>
              <a:rPr lang="ru-RU" sz="2900" b="1" dirty="0">
                <a:solidFill>
                  <a:srgbClr val="C00000"/>
                </a:solidFill>
                <a:hlinkClick r:id="rId7" tooltip="СРСР"/>
              </a:rPr>
              <a:t>СРСР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 err="1">
                <a:solidFill>
                  <a:srgbClr val="C00000"/>
                </a:solidFill>
              </a:rPr>
              <a:t>поєднується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з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кон'юнктурним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поверненням</a:t>
            </a:r>
            <a:r>
              <a:rPr lang="ru-RU" sz="2900" b="1" dirty="0">
                <a:solidFill>
                  <a:srgbClr val="C00000"/>
                </a:solidFill>
              </a:rPr>
              <a:t> до </a:t>
            </a:r>
            <a:r>
              <a:rPr lang="ru-RU" sz="2900" b="1" dirty="0" err="1">
                <a:solidFill>
                  <a:srgbClr val="C00000"/>
                </a:solidFill>
              </a:rPr>
              <a:t>національно-історичної</a:t>
            </a:r>
            <a:r>
              <a:rPr lang="ru-RU" sz="2900" b="1" dirty="0">
                <a:solidFill>
                  <a:srgbClr val="C00000"/>
                </a:solidFill>
              </a:rPr>
              <a:t> тематики. </a:t>
            </a:r>
            <a:r>
              <a:rPr lang="ru-RU" sz="2900" b="1" dirty="0" err="1">
                <a:solidFill>
                  <a:srgbClr val="C00000"/>
                </a:solidFill>
              </a:rPr>
              <a:t>Фільми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>
                <a:solidFill>
                  <a:srgbClr val="C00000"/>
                </a:solidFill>
                <a:hlinkClick r:id="rId8" tooltip="Щорс (фільм)"/>
              </a:rPr>
              <a:t>«Щорс»</a:t>
            </a:r>
            <a:r>
              <a:rPr lang="ru-RU" sz="2900" b="1" dirty="0">
                <a:solidFill>
                  <a:srgbClr val="C00000"/>
                </a:solidFill>
              </a:rPr>
              <a:t> (1939) </a:t>
            </a:r>
            <a:r>
              <a:rPr lang="ru-RU" sz="2900" b="1" dirty="0" err="1">
                <a:solidFill>
                  <a:srgbClr val="C00000"/>
                </a:solidFill>
                <a:hlinkClick r:id="rId9" tooltip="Довженко Олександр Петрович"/>
              </a:rPr>
              <a:t>Олександра</a:t>
            </a:r>
            <a:r>
              <a:rPr lang="ru-RU" sz="2900" b="1" dirty="0">
                <a:solidFill>
                  <a:srgbClr val="C00000"/>
                </a:solidFill>
                <a:hlinkClick r:id="rId9" tooltip="Довженко Олександр Петрович"/>
              </a:rPr>
              <a:t> </a:t>
            </a:r>
            <a:r>
              <a:rPr lang="ru-RU" sz="2900" b="1" dirty="0" err="1">
                <a:solidFill>
                  <a:srgbClr val="C00000"/>
                </a:solidFill>
                <a:hlinkClick r:id="rId9" tooltip="Довженко Олександр Петрович"/>
              </a:rPr>
              <a:t>Довженка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 err="1">
                <a:solidFill>
                  <a:srgbClr val="C00000"/>
                </a:solidFill>
              </a:rPr>
              <a:t>і</a:t>
            </a:r>
            <a:r>
              <a:rPr lang="ru-RU" sz="2900" b="1" dirty="0">
                <a:solidFill>
                  <a:srgbClr val="C00000"/>
                </a:solidFill>
              </a:rPr>
              <a:t> </a:t>
            </a:r>
            <a:r>
              <a:rPr lang="ru-RU" sz="2900" b="1" dirty="0">
                <a:solidFill>
                  <a:srgbClr val="C00000"/>
                </a:solidFill>
                <a:hlinkClick r:id="rId10" tooltip="Богдан Хмельницький (фільм)"/>
              </a:rPr>
              <a:t>«Богдан </a:t>
            </a:r>
            <a:r>
              <a:rPr lang="ru-RU" sz="2900" b="1" dirty="0" err="1">
                <a:solidFill>
                  <a:srgbClr val="C00000"/>
                </a:solidFill>
                <a:hlinkClick r:id="rId10" tooltip="Богдан Хмельницький (фільм)"/>
              </a:rPr>
              <a:t>Хмельницький</a:t>
            </a:r>
            <a:r>
              <a:rPr lang="ru-RU" sz="2900" b="1" dirty="0">
                <a:solidFill>
                  <a:srgbClr val="C00000"/>
                </a:solidFill>
                <a:hlinkClick r:id="rId10" tooltip="Богдан Хмельницький (фільм)"/>
              </a:rPr>
              <a:t>»</a:t>
            </a:r>
            <a:r>
              <a:rPr lang="ru-RU" sz="2900" b="1" dirty="0">
                <a:solidFill>
                  <a:srgbClr val="C00000"/>
                </a:solidFill>
              </a:rPr>
              <a:t> (1941) </a:t>
            </a:r>
            <a:r>
              <a:rPr lang="ru-RU" sz="2900" b="1" dirty="0" err="1">
                <a:solidFill>
                  <a:srgbClr val="C00000"/>
                </a:solidFill>
                <a:hlinkClick r:id="rId11" tooltip="Савченко Ігор Андрійович"/>
              </a:rPr>
              <a:t>Ігоря</a:t>
            </a:r>
            <a:r>
              <a:rPr lang="ru-RU" sz="2900" b="1" dirty="0">
                <a:solidFill>
                  <a:srgbClr val="C00000"/>
                </a:solidFill>
                <a:hlinkClick r:id="rId11" tooltip="Савченко Ігор Андрійович"/>
              </a:rPr>
              <a:t> </a:t>
            </a:r>
            <a:r>
              <a:rPr lang="ru-RU" sz="2900" b="1" dirty="0" err="1">
                <a:solidFill>
                  <a:srgbClr val="C00000"/>
                </a:solidFill>
                <a:hlinkClick r:id="rId11" tooltip="Савченко Ігор Андрійович"/>
              </a:rPr>
              <a:t>Савченка</a:t>
            </a:r>
            <a:r>
              <a:rPr lang="ru-RU" sz="2900" b="1" dirty="0">
                <a:solidFill>
                  <a:srgbClr val="C00000"/>
                </a:solidFill>
              </a:rPr>
              <a:t> — </a:t>
            </a:r>
            <a:r>
              <a:rPr lang="ru-RU" sz="2900" b="1" dirty="0" err="1">
                <a:solidFill>
                  <a:srgbClr val="C00000"/>
                </a:solidFill>
              </a:rPr>
              <a:t>дивовижне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поєднання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вимушеної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заангажованості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держзамовлення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і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очевидної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режисерської</a:t>
            </a:r>
            <a:r>
              <a:rPr lang="ru-RU" sz="2900" b="1" dirty="0">
                <a:solidFill>
                  <a:srgbClr val="C00000"/>
                </a:solidFill>
              </a:rPr>
              <a:t> та </a:t>
            </a:r>
            <a:r>
              <a:rPr lang="ru-RU" sz="2900" b="1" dirty="0" err="1">
                <a:solidFill>
                  <a:srgbClr val="C00000"/>
                </a:solidFill>
              </a:rPr>
              <a:t>акторської</a:t>
            </a:r>
            <a:r>
              <a:rPr lang="ru-RU" sz="2900" b="1" dirty="0">
                <a:solidFill>
                  <a:srgbClr val="C00000"/>
                </a:solidFill>
              </a:rPr>
              <a:t> </a:t>
            </a:r>
            <a:r>
              <a:rPr lang="ru-RU" sz="2900" b="1" dirty="0" err="1">
                <a:solidFill>
                  <a:srgbClr val="C00000"/>
                </a:solidFill>
              </a:rPr>
              <a:t>обдарованості</a:t>
            </a:r>
            <a:r>
              <a:rPr lang="ru-RU" sz="2900" b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58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Кінематограф України </vt:lpstr>
      <vt:lpstr>Перші кінознімання: </vt:lpstr>
      <vt:lpstr>У вересні 1896 року в Харкові фотограф Альфред Федецький зняв кілька хронікальних сюжетів. А вже в грудні — майже рік у рік з першим публічним кіносеансом у Парижі — Альфред Федецький влаштував кіносеанс у Харківському оперному театрі. У Львові 13 вересня 1896 розпочались регулярні кіносеанси французьких фільмів у Пасажі Гаусмана (проїзд Крива Липа), що тривали декілька днів.</vt:lpstr>
      <vt:lpstr>Піонери українського кінематографу початку 1900-х років віддавали перевагу екранізації популярних українських вистав «Наталка Полтавка» (за участю відомої актрисиМарії Заньковецької), «Москаль-чарівник», «Наймичка». Тоді ж мала місце спроба створити фільми на українську історичну тематику, теж на театральній основі («Богдан Хмельницький» за п'єсою Михайла Старицького). З дореволюційним кіно в Україні пов'язана творчість багатьох популярних акторів. Королевою екрану тих часів була Віра Холодна, яка народилася в Полтаві і багато знімалася в Одесі. Протягом 1912–1913 рр. у Львові було створено студії «Фабрика-фільм» М. Мленця, «Кінофільм» Е. Порембського, «Полонія» Е. Лорембського, «Леополія» А. і Л. Крогульських, на яких спробували розпочати постійне кіновиробництво. </vt:lpstr>
      <vt:lpstr>Кіно сталінської доби  (1920—1950-i роки) </vt:lpstr>
      <vt:lpstr>У Одесі проходили зйомки багатьох фільмів, що ставили московські кінорежисери. У 1925 р. на екрани країни вийшов кінофільм Сергія Ейзенштейна «Броненосець Потьомкін», що увійшов в десятку найкращих фільмів світового кінематографу і став візитною карткою Одеси. Наприкінці 1920-х рр. в українському кінематографі дедалі гучніше почала заявляти про себе нова модерністськатечія, що сформувалася у співпраці режисера Леся Курбаса з письменниками Майком Йогансеном та Юрієм Яновським. Неторовані шляхи долав у кіно самобутній режисер і сценарист, відомий скульптор Іван Кавалерідзе («Злива», «Перекоп»). </vt:lpstr>
      <vt:lpstr>Особливу роль у становленні українського кіномистецтва відіграли фільми О.Довженка «Звенигора» (1928), «Арсенал» (1929), «Земля» (1930). Цікаво також те, щоДовженко, який знаходився у лавах Армії УНР, тепер знімав фільм Арсенал «з іншого боку». Його творчість піднесла вітчизняний кінематограф до світового рівня. У 1958 році на Всесвітній виставці в Брюселі (Бельгія) в результаті опитування, проведеного Бельгійською синематекою серед 117 видатних критиків і кінознавців із 26 країн світу, фільм «Земля» було названо у числі 12 найкращих картин усіх часів і народів. Стилістика, створена Довженком, поклала початок напряму, який визначають як «українське поетичне кіно».</vt:lpstr>
      <vt:lpstr>У Львові Соня Куликівна видавала журнал «Кіно» (1930–1936) та створила кіностудію «Соня-фільм», де зняли фільми «Свято молоді», «З кіноапаратом по Львові», «Зелені свята», «Гуцульщина», замовлені до розповсюдження компаніями «Гомон» (Франція), «Фебусфільм» (Німеччина), фірмою В. Авраменка (США). Також студія займалась прокатом фільмів, знятих в УРСР</vt:lpstr>
      <vt:lpstr>Звукове кіно </vt:lpstr>
      <vt:lpstr>Українське кіно часів Другої світової війни, частково евакуйоване на схід, було переважно підпорядковане ідеологічним завданням воєнної доби. Разом з тим, у цей час були зняті і справжні кіношедеври. До них можна віднести фільм«Райдуга» Марка Донського за сценарієм Ванди Василевської, який з надзвичайною художньою силою передає трагедію окупованого фашистами українського села. Фільм здобув низку міжнародних нагород, але, незважаючи на поширені чутки, так і не отримав «Оскар»</vt:lpstr>
      <vt:lpstr>Сценарій Олександра Довженка «Україна в огні», який Сталін спочатку сприйняв схвально, потім було піддано розгромній критиці, а автора — шельмуванню. Одною з причин цього, про що Довженкові натякнули, було те, що у сценарії нічого не було сказано про вирішальну роль Сталіна у перемозі над ворогом. Крім того, у фільмах воєнних років за вказівкою «вождя» пропагувалася ідея швидкої та легкої перемоги над фашизмом.</vt:lpstr>
      <vt:lpstr>Хоча українські фільми 1945-53 рр. були обмежені жорсткими канонами «соціалістичного реалізму», їх велику цінність складають високий рівень акторської гри (на екрані в цей час з'являються Михайло Романов, Амвросій Бучма, Дмитро Мілютенко, молодий Сергій Бондарчук) і високофахові роботи кінооператорів («Подвиг розвідника», режисер Борис Барнет, оператор Данило Демуцький; «Тарас Шевченко», 1951, режисер Ігор Савченко, оператор Данило Демуцький та інші).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Кінематограф України</dc:title>
  <dc:creator>Даша</dc:creator>
  <cp:lastModifiedBy>Даша</cp:lastModifiedBy>
  <cp:revision>19</cp:revision>
  <dcterms:created xsi:type="dcterms:W3CDTF">2014-05-12T14:41:10Z</dcterms:created>
  <dcterms:modified xsi:type="dcterms:W3CDTF">2014-05-12T17:50:15Z</dcterms:modified>
</cp:coreProperties>
</file>