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48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E752B-330C-4C0E-8197-0A06B89396DD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28D378-71D8-45A4-ACDF-029FCCB7670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28D378-71D8-45A4-ACDF-029FCCB7670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52A7-31B4-4896-A59A-AA80CEFC1E3A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98FCD-FB2B-4D4D-90ED-7CC386078B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52A7-31B4-4896-A59A-AA80CEFC1E3A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98FCD-FB2B-4D4D-90ED-7CC386078B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52A7-31B4-4896-A59A-AA80CEFC1E3A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98FCD-FB2B-4D4D-90ED-7CC386078B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52A7-31B4-4896-A59A-AA80CEFC1E3A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98FCD-FB2B-4D4D-90ED-7CC386078B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52A7-31B4-4896-A59A-AA80CEFC1E3A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98FCD-FB2B-4D4D-90ED-7CC386078B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52A7-31B4-4896-A59A-AA80CEFC1E3A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98FCD-FB2B-4D4D-90ED-7CC386078B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52A7-31B4-4896-A59A-AA80CEFC1E3A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98FCD-FB2B-4D4D-90ED-7CC386078B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52A7-31B4-4896-A59A-AA80CEFC1E3A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98FCD-FB2B-4D4D-90ED-7CC386078B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52A7-31B4-4896-A59A-AA80CEFC1E3A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98FCD-FB2B-4D4D-90ED-7CC386078B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52A7-31B4-4896-A59A-AA80CEFC1E3A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98FCD-FB2B-4D4D-90ED-7CC386078B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52A7-31B4-4896-A59A-AA80CEFC1E3A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98FCD-FB2B-4D4D-90ED-7CC386078B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D52A7-31B4-4896-A59A-AA80CEFC1E3A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98FCD-FB2B-4D4D-90ED-7CC386078B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7000" t="-1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20537355">
            <a:off x="691642" y="1251686"/>
            <a:ext cx="855990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Кинематографический туризм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698576">
            <a:off x="0" y="3714752"/>
            <a:ext cx="8715403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Особенности и преимущества: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000100" y="214290"/>
            <a:ext cx="69653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МЫ работаем для Вас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2285992"/>
            <a:ext cx="840165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Маршрут составляется согласно Вашим предпочтениям. 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1643050"/>
            <a:ext cx="8286808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Только этот тур даёт Вам возможность посетить самые живописные уголки Земли, которые действительно принесут вам не только неповторимое эстетическое наслаждение, но и память на всю жизнь.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0100" y="357166"/>
            <a:ext cx="73609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Мир с кинематографом</a:t>
            </a:r>
            <a:endParaRPr lang="ru-RU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786058"/>
            <a:ext cx="8229600" cy="45259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00166" y="2143116"/>
            <a:ext cx="664373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Путешествие является не только увлекательным, но и познавательным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728" y="285728"/>
            <a:ext cx="70078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Интересная планета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02" y="2928934"/>
            <a:ext cx="8643998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Вы можете путешествовать группами по интересам, что сулит Вам большое количество новых знакомств.</a:t>
            </a:r>
            <a:endParaRPr lang="ru-RU" sz="4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1714488"/>
            <a:ext cx="51143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Вместе веселей!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28926" y="428604"/>
            <a:ext cx="621507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Отдых для всей семьи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3072348"/>
            <a:ext cx="8429684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В этом туре нет никаких ограничений по возрастным категориям, ведь кинематограф- бессмертен, а красота- доступна всем.</a:t>
            </a:r>
            <a:endParaRPr lang="ru-RU" sz="48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714488"/>
            <a:ext cx="8786842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Самые популярные направления в кинематографическом туризме</a:t>
            </a:r>
            <a:endParaRPr lang="ru-RU" sz="54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108</Words>
  <Application>Microsoft Office PowerPoint</Application>
  <PresentationFormat>Экран (4:3)</PresentationFormat>
  <Paragraphs>14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Элизиум</dc:creator>
  <cp:lastModifiedBy>Элизиум</cp:lastModifiedBy>
  <cp:revision>29</cp:revision>
  <dcterms:created xsi:type="dcterms:W3CDTF">2014-03-18T19:14:43Z</dcterms:created>
  <dcterms:modified xsi:type="dcterms:W3CDTF">2014-03-19T17:48:18Z</dcterms:modified>
</cp:coreProperties>
</file>