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74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CD439DF-2668-4656-AF34-0A865293DCC9}" type="datetimeFigureOut">
              <a:rPr lang="ru-RU" smtClean="0"/>
              <a:t>18.10.2014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CC819E5-9743-4ACB-8513-AE0F5E59FE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439DF-2668-4656-AF34-0A865293DCC9}" type="datetimeFigureOut">
              <a:rPr lang="ru-RU" smtClean="0"/>
              <a:t>18.10.2014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C819E5-9743-4ACB-8513-AE0F5E59FE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439DF-2668-4656-AF34-0A865293DCC9}" type="datetimeFigureOut">
              <a:rPr lang="ru-RU" smtClean="0"/>
              <a:t>18.10.2014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C819E5-9743-4ACB-8513-AE0F5E59FE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439DF-2668-4656-AF34-0A865293DCC9}" type="datetimeFigureOut">
              <a:rPr lang="ru-RU" smtClean="0"/>
              <a:t>18.10.2014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C819E5-9743-4ACB-8513-AE0F5E59FE9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439DF-2668-4656-AF34-0A865293DCC9}" type="datetimeFigureOut">
              <a:rPr lang="ru-RU" smtClean="0"/>
              <a:t>18.10.2014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C819E5-9743-4ACB-8513-AE0F5E59FE9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439DF-2668-4656-AF34-0A865293DCC9}" type="datetimeFigureOut">
              <a:rPr lang="ru-RU" smtClean="0"/>
              <a:t>18.10.2014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C819E5-9743-4ACB-8513-AE0F5E59FE9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439DF-2668-4656-AF34-0A865293DCC9}" type="datetimeFigureOut">
              <a:rPr lang="ru-RU" smtClean="0"/>
              <a:t>18.10.2014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C819E5-9743-4ACB-8513-AE0F5E59FE9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439DF-2668-4656-AF34-0A865293DCC9}" type="datetimeFigureOut">
              <a:rPr lang="ru-RU" smtClean="0"/>
              <a:t>18.10.2014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C819E5-9743-4ACB-8513-AE0F5E59FE9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439DF-2668-4656-AF34-0A865293DCC9}" type="datetimeFigureOut">
              <a:rPr lang="ru-RU" smtClean="0"/>
              <a:t>18.10.2014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C819E5-9743-4ACB-8513-AE0F5E59FE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CD439DF-2668-4656-AF34-0A865293DCC9}" type="datetimeFigureOut">
              <a:rPr lang="ru-RU" smtClean="0"/>
              <a:t>18.10.2014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C819E5-9743-4ACB-8513-AE0F5E59FE9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CD439DF-2668-4656-AF34-0A865293DCC9}" type="datetimeFigureOut">
              <a:rPr lang="ru-RU" smtClean="0"/>
              <a:t>18.10.2014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C819E5-9743-4ACB-8513-AE0F5E59FE9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CD439DF-2668-4656-AF34-0A865293DCC9}" type="datetimeFigureOut">
              <a:rPr lang="ru-RU" smtClean="0"/>
              <a:t>18.10.2014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CC819E5-9743-4ACB-8513-AE0F5E59FE9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000" i="1" dirty="0" smtClean="0">
                <a:latin typeface="Batang" pitchFamily="18" charset="-127"/>
                <a:ea typeface="Batang" pitchFamily="18" charset="-127"/>
              </a:rPr>
              <a:t>«Самые маленькие автомобили»</a:t>
            </a:r>
            <a:endParaRPr lang="ru-RU" sz="6000" i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84168" y="4437112"/>
            <a:ext cx="2768352" cy="175260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Студентка группы Е-11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Коваленко</a:t>
            </a:r>
            <a:r>
              <a:rPr lang="ru-RU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Ирина</a:t>
            </a:r>
            <a:endParaRPr lang="ru-RU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17364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08" b="12008"/>
          <a:stretch>
            <a:fillRect/>
          </a:stretch>
        </p:blipFill>
        <p:spPr>
          <a:xfrm>
            <a:off x="250825" y="1196975"/>
            <a:ext cx="8686800" cy="4389438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260648"/>
            <a:ext cx="8075432" cy="56267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Suzuki Twin (</a:t>
            </a:r>
            <a:r>
              <a:rPr lang="ru-RU" b="1" dirty="0">
                <a:solidFill>
                  <a:schemeClr val="tx1"/>
                </a:solidFill>
              </a:rPr>
              <a:t>Япония)</a:t>
            </a:r>
            <a:br>
              <a:rPr lang="ru-RU" b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552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08" b="12008"/>
          <a:stretch>
            <a:fillRect/>
          </a:stretch>
        </p:blipFill>
        <p:spPr>
          <a:xfrm>
            <a:off x="323850" y="1268413"/>
            <a:ext cx="8686800" cy="4389437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188640"/>
            <a:ext cx="8075432" cy="56267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Fiat </a:t>
            </a:r>
            <a:r>
              <a:rPr lang="en-US" b="1" dirty="0" err="1">
                <a:solidFill>
                  <a:schemeClr val="tx1"/>
                </a:solidFill>
              </a:rPr>
              <a:t>Seicento</a:t>
            </a:r>
            <a:r>
              <a:rPr lang="en-US" b="1" dirty="0">
                <a:solidFill>
                  <a:schemeClr val="tx1"/>
                </a:solidFill>
              </a:rPr>
              <a:t> (</a:t>
            </a:r>
            <a:r>
              <a:rPr lang="ru-RU" b="1" dirty="0">
                <a:solidFill>
                  <a:schemeClr val="tx1"/>
                </a:solidFill>
              </a:rPr>
              <a:t>Италия)</a:t>
            </a:r>
            <a:br>
              <a:rPr lang="ru-RU" b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57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08" b="12008"/>
          <a:stretch>
            <a:fillRect/>
          </a:stretch>
        </p:blipFill>
        <p:spPr>
          <a:xfrm>
            <a:off x="323850" y="1268413"/>
            <a:ext cx="8686800" cy="4389437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260648"/>
            <a:ext cx="8075432" cy="56267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Citroen C1 (</a:t>
            </a:r>
            <a:r>
              <a:rPr lang="ru-RU" b="1" dirty="0">
                <a:solidFill>
                  <a:schemeClr val="tx1"/>
                </a:solidFill>
              </a:rPr>
              <a:t>Франция)</a:t>
            </a:r>
            <a:br>
              <a:rPr lang="ru-RU" b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880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21" b="12021"/>
          <a:stretch>
            <a:fillRect/>
          </a:stretch>
        </p:blipFill>
        <p:spPr>
          <a:xfrm>
            <a:off x="250825" y="1341438"/>
            <a:ext cx="8686800" cy="438785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188640"/>
            <a:ext cx="8075432" cy="56267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Chevrolet Spark (</a:t>
            </a:r>
            <a:r>
              <a:rPr lang="ru-RU" b="1" dirty="0">
                <a:solidFill>
                  <a:schemeClr val="tx1"/>
                </a:solidFill>
              </a:rPr>
              <a:t>США)</a:t>
            </a:r>
            <a:br>
              <a:rPr lang="ru-RU" b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055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21" b="12021"/>
          <a:stretch>
            <a:fillRect/>
          </a:stretch>
        </p:blipFill>
        <p:spPr>
          <a:xfrm>
            <a:off x="250825" y="1341438"/>
            <a:ext cx="8686800" cy="438785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8075432" cy="56267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Peugeot 107 (</a:t>
            </a:r>
            <a:r>
              <a:rPr lang="ru-RU" b="1" dirty="0">
                <a:solidFill>
                  <a:schemeClr val="tx1"/>
                </a:solidFill>
              </a:rPr>
              <a:t>Франция)</a:t>
            </a:r>
            <a:br>
              <a:rPr lang="ru-RU" b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150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21" b="12021"/>
          <a:stretch>
            <a:fillRect/>
          </a:stretch>
        </p:blipFill>
        <p:spPr>
          <a:xfrm>
            <a:off x="251520" y="1340768"/>
            <a:ext cx="8686800" cy="438912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8075432" cy="56267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Toyota </a:t>
            </a:r>
            <a:r>
              <a:rPr lang="en-US" b="1" dirty="0" err="1">
                <a:solidFill>
                  <a:schemeClr val="tx1"/>
                </a:solidFill>
              </a:rPr>
              <a:t>iQ</a:t>
            </a:r>
            <a:r>
              <a:rPr lang="en-US" b="1" dirty="0">
                <a:solidFill>
                  <a:schemeClr val="tx1"/>
                </a:solidFill>
              </a:rPr>
              <a:t> (</a:t>
            </a:r>
            <a:r>
              <a:rPr lang="ru-RU" b="1" dirty="0">
                <a:solidFill>
                  <a:schemeClr val="tx1"/>
                </a:solidFill>
              </a:rPr>
              <a:t>Япония)</a:t>
            </a:r>
            <a:br>
              <a:rPr lang="ru-RU" b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383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21" b="12021"/>
          <a:stretch>
            <a:fillRect/>
          </a:stretch>
        </p:blipFill>
        <p:spPr>
          <a:xfrm>
            <a:off x="251520" y="1268760"/>
            <a:ext cx="8686800" cy="438912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476672"/>
            <a:ext cx="8075432" cy="562672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Aston Martin Cygnet (</a:t>
            </a:r>
            <a:r>
              <a:rPr lang="ru-RU" b="1" dirty="0">
                <a:solidFill>
                  <a:schemeClr val="tx1"/>
                </a:solidFill>
              </a:rPr>
              <a:t>Великобритания)</a:t>
            </a:r>
          </a:p>
        </p:txBody>
      </p:sp>
    </p:spTree>
    <p:extLst>
      <p:ext uri="{BB962C8B-B14F-4D97-AF65-F5344CB8AC3E}">
        <p14:creationId xmlns:p14="http://schemas.microsoft.com/office/powerpoint/2010/main" val="2580751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21" b="12021"/>
          <a:stretch>
            <a:fillRect/>
          </a:stretch>
        </p:blipFill>
        <p:spPr>
          <a:xfrm>
            <a:off x="251520" y="1196752"/>
            <a:ext cx="8686800" cy="438912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332656"/>
            <a:ext cx="8075432" cy="56267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Daihatsu Move (</a:t>
            </a:r>
            <a:r>
              <a:rPr lang="ru-RU" b="1" dirty="0">
                <a:solidFill>
                  <a:schemeClr val="tx1"/>
                </a:solidFill>
              </a:rPr>
              <a:t>Япония)</a:t>
            </a:r>
            <a:br>
              <a:rPr lang="ru-RU" b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934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67" y="908720"/>
            <a:ext cx="8593805" cy="5607593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i="1" dirty="0" smtClean="0">
                <a:effectLst/>
                <a:latin typeface="Calibri"/>
                <a:ea typeface="Calibri"/>
                <a:cs typeface="Times New Roman"/>
              </a:rPr>
              <a:t>«</a:t>
            </a:r>
            <a:r>
              <a:rPr lang="ru-RU" sz="4400" i="1" dirty="0" err="1" smtClean="0">
                <a:effectLst/>
                <a:latin typeface="Calibri"/>
                <a:ea typeface="Calibri"/>
                <a:cs typeface="Times New Roman"/>
              </a:rPr>
              <a:t>Wind</a:t>
            </a:r>
            <a:r>
              <a:rPr lang="ru-RU" sz="4400" i="1" dirty="0" smtClean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ru-RU" sz="4400" i="1" dirty="0" err="1" smtClean="0">
                <a:effectLst/>
                <a:latin typeface="Calibri"/>
                <a:ea typeface="Calibri"/>
                <a:cs typeface="Times New Roman"/>
              </a:rPr>
              <a:t>up</a:t>
            </a:r>
            <a:r>
              <a:rPr lang="ru-RU" sz="4400" i="1" dirty="0" smtClean="0">
                <a:effectLst/>
                <a:latin typeface="Calibri"/>
                <a:ea typeface="Calibri"/>
                <a:cs typeface="Times New Roman"/>
              </a:rPr>
              <a:t>»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392356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41" b="11041"/>
          <a:stretch>
            <a:fillRect/>
          </a:stretch>
        </p:blipFill>
        <p:spPr>
          <a:xfrm>
            <a:off x="179512" y="980728"/>
            <a:ext cx="8686800" cy="489317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0901"/>
            <a:ext cx="8075432" cy="5626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300" dirty="0" err="1">
                <a:solidFill>
                  <a:schemeClr val="tx1"/>
                </a:solidFill>
                <a:effectLst/>
                <a:latin typeface="Calibri"/>
                <a:ea typeface="Calibri"/>
                <a:cs typeface="Times New Roman"/>
              </a:rPr>
              <a:t>Flatmobile</a:t>
            </a:r>
            <a:r>
              <a:rPr lang="ru-RU" sz="3200" dirty="0">
                <a:effectLst/>
                <a:latin typeface="Calibri"/>
                <a:ea typeface="Calibri"/>
                <a:cs typeface="Times New Roman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3840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" b="348"/>
          <a:stretch>
            <a:fillRect/>
          </a:stretch>
        </p:blipFill>
        <p:spPr>
          <a:xfrm>
            <a:off x="251520" y="1412776"/>
            <a:ext cx="8686800" cy="438912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332656"/>
            <a:ext cx="8075432" cy="562672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Автомобиль в виде обеденного стола</a:t>
            </a:r>
          </a:p>
        </p:txBody>
      </p:sp>
    </p:spTree>
    <p:extLst>
      <p:ext uri="{BB962C8B-B14F-4D97-AF65-F5344CB8AC3E}">
        <p14:creationId xmlns:p14="http://schemas.microsoft.com/office/powerpoint/2010/main" val="1475202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75" b="11075"/>
          <a:stretch>
            <a:fillRect/>
          </a:stretch>
        </p:blipFill>
        <p:spPr>
          <a:xfrm>
            <a:off x="287511" y="1196752"/>
            <a:ext cx="8856489" cy="4475182"/>
          </a:xfrm>
        </p:spPr>
      </p:pic>
    </p:spTree>
    <p:extLst>
      <p:ext uri="{BB962C8B-B14F-4D97-AF65-F5344CB8AC3E}">
        <p14:creationId xmlns:p14="http://schemas.microsoft.com/office/powerpoint/2010/main" val="4118279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08" b="12008"/>
          <a:stretch>
            <a:fillRect/>
          </a:stretch>
        </p:blipFill>
        <p:spPr>
          <a:xfrm>
            <a:off x="323528" y="1196752"/>
            <a:ext cx="8686800" cy="4389438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260648"/>
            <a:ext cx="8075432" cy="56267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Peel P50 (</a:t>
            </a:r>
            <a:r>
              <a:rPr lang="ru-RU" b="1" dirty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Великобритания)</a:t>
            </a:r>
            <a:br>
              <a:rPr lang="ru-RU" b="1" dirty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</a:br>
            <a:endParaRPr lang="ru-RU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0778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35" b="17835"/>
          <a:stretch>
            <a:fillRect/>
          </a:stretch>
        </p:blipFill>
        <p:spPr>
          <a:xfrm>
            <a:off x="251520" y="1268760"/>
            <a:ext cx="8686800" cy="4389438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8075432" cy="56267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Peel Trident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476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59" b="18859"/>
          <a:stretch>
            <a:fillRect/>
          </a:stretch>
        </p:blipFill>
        <p:spPr>
          <a:xfrm>
            <a:off x="323850" y="1052736"/>
            <a:ext cx="8686800" cy="4749577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404664"/>
            <a:ext cx="8075432" cy="56267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Mitsuoka MC-1.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363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21" b="12021"/>
          <a:stretch>
            <a:fillRect/>
          </a:stretch>
        </p:blipFill>
        <p:spPr>
          <a:xfrm>
            <a:off x="179512" y="1268760"/>
            <a:ext cx="8686800" cy="438912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188640"/>
            <a:ext cx="8075432" cy="56267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Mercedes SMART </a:t>
            </a:r>
            <a:r>
              <a:rPr lang="en-US" b="1" dirty="0" err="1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ForTwo</a:t>
            </a:r>
            <a:r>
              <a:rPr lang="en-US" b="1" dirty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(</a:t>
            </a:r>
            <a:r>
              <a:rPr lang="ru-RU" b="1" dirty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Франция)</a:t>
            </a:r>
            <a:br>
              <a:rPr lang="ru-RU" b="1" dirty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</a:br>
            <a:endParaRPr lang="ru-RU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86713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</TotalTime>
  <Words>77</Words>
  <Application>Microsoft Office PowerPoint</Application>
  <PresentationFormat>Экран (4:3)</PresentationFormat>
  <Paragraphs>18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«Самые маленькие автомобили»</vt:lpstr>
      <vt:lpstr>«Wind up»</vt:lpstr>
      <vt:lpstr>Flatmobile </vt:lpstr>
      <vt:lpstr>Автомобиль в виде обеденного стола</vt:lpstr>
      <vt:lpstr>Презентация PowerPoint</vt:lpstr>
      <vt:lpstr>Peel P50 (Великобритания) </vt:lpstr>
      <vt:lpstr>Peel Trident</vt:lpstr>
      <vt:lpstr>Mitsuoka MC-1.</vt:lpstr>
      <vt:lpstr>Mercedes SMART ForTwo (Франция) </vt:lpstr>
      <vt:lpstr>Suzuki Twin (Япония) </vt:lpstr>
      <vt:lpstr>Fiat Seicento (Италия) </vt:lpstr>
      <vt:lpstr>Citroen C1 (Франция) </vt:lpstr>
      <vt:lpstr>Chevrolet Spark (США) </vt:lpstr>
      <vt:lpstr>Peugeot 107 (Франция) </vt:lpstr>
      <vt:lpstr>Toyota iQ (Япония) </vt:lpstr>
      <vt:lpstr>Aston Martin Cygnet (Великобритания)</vt:lpstr>
      <vt:lpstr>Daihatsu Move (Япония)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«Самые маленькие автомобили»</dc:title>
  <dc:creator>Ира</dc:creator>
  <cp:lastModifiedBy>Ира</cp:lastModifiedBy>
  <cp:revision>8</cp:revision>
  <dcterms:created xsi:type="dcterms:W3CDTF">2014-10-18T12:45:50Z</dcterms:created>
  <dcterms:modified xsi:type="dcterms:W3CDTF">2014-10-18T14:02:19Z</dcterms:modified>
</cp:coreProperties>
</file>