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Персонаж</a:t>
            </a:r>
            <a:r>
              <a:rPr lang="uk-UA" sz="4800" b="1" dirty="0" smtClean="0">
                <a:latin typeface="Monotype Corsiva" pitchFamily="66" charset="0"/>
              </a:rPr>
              <a:t>і мультфільмів               “у </a:t>
            </a:r>
            <a:r>
              <a:rPr lang="uk-UA" sz="4800" b="1" dirty="0" err="1" smtClean="0">
                <a:latin typeface="Monotype Corsiva" pitchFamily="66" charset="0"/>
              </a:rPr>
              <a:t>законі”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286388"/>
            <a:ext cx="5817406" cy="1035844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Виконала учениця 9-ФМ класу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Сосєдка Катерина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6807">
            <a:off x="97121" y="2079554"/>
            <a:ext cx="4142899" cy="275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47720">
            <a:off x="5602022" y="1922514"/>
            <a:ext cx="3214678" cy="266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00232" y="6581001"/>
            <a:ext cx="500059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Статт</a:t>
            </a:r>
            <a:r>
              <a:rPr lang="uk-UA" sz="1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 підібрані згідно до КОНСТИТУЦІЇ УКРАЇНИ</a:t>
            </a:r>
            <a:endParaRPr lang="ru-RU" sz="1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i="1" dirty="0" smtClean="0"/>
              <a:t>Знайомство </a:t>
            </a:r>
            <a:r>
              <a:rPr lang="uk-UA" sz="2400" b="1" i="1" dirty="0" err="1" smtClean="0"/>
              <a:t>Вінні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Пуха</a:t>
            </a:r>
            <a:r>
              <a:rPr lang="uk-UA" sz="2400" b="1" i="1" dirty="0" smtClean="0"/>
              <a:t> з підозрілими бджолами</a:t>
            </a:r>
            <a:br>
              <a:rPr lang="uk-UA" sz="2400" b="1" i="1" dirty="0" smtClean="0"/>
            </a:br>
            <a:endParaRPr lang="ru-RU" sz="2400" b="1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619771" cy="42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на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безпечне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довкілля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на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відшкодування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завданої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порушенням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Одного разу </a:t>
            </a:r>
            <a:r>
              <a:rPr lang="ru-RU" sz="2400" b="1" i="1" dirty="0" err="1" smtClean="0"/>
              <a:t>Іван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Царенко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брати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вибирали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собі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наречених</a:t>
            </a:r>
            <a:r>
              <a:rPr lang="ru-RU" sz="2400" b="1" i="1" dirty="0" smtClean="0"/>
              <a:t>. Вони </a:t>
            </a:r>
            <a:r>
              <a:rPr lang="ru-RU" sz="2400" b="1" i="1" dirty="0" err="1" smtClean="0"/>
              <a:t>стріляли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лука, а </a:t>
            </a:r>
            <a:r>
              <a:rPr lang="ru-RU" sz="2400" b="1" i="1" dirty="0" err="1" smtClean="0"/>
              <a:t>стріла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показувала</a:t>
            </a:r>
            <a:r>
              <a:rPr lang="ru-RU" sz="2400" b="1" i="1" dirty="0" smtClean="0"/>
              <a:t>, де </a:t>
            </a:r>
            <a:r>
              <a:rPr lang="ru-RU" sz="2400" b="1" i="1" dirty="0" err="1" smtClean="0"/>
              <a:t>шукати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суджених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Догодила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стріла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Івана</a:t>
            </a:r>
            <a:r>
              <a:rPr lang="ru-RU" sz="2400" b="1" i="1" dirty="0" smtClean="0"/>
              <a:t> прямо до </a:t>
            </a:r>
            <a:r>
              <a:rPr lang="ru-RU" sz="2400" b="1" i="1" dirty="0" err="1" smtClean="0"/>
              <a:t>жаби</a:t>
            </a:r>
            <a:r>
              <a:rPr lang="ru-RU" sz="2400" b="1" i="1" dirty="0" smtClean="0"/>
              <a:t>: </a:t>
            </a:r>
            <a:r>
              <a:rPr lang="ru-RU" sz="2400" b="1" i="1" dirty="0" err="1" smtClean="0"/>
              <a:t>засмутився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він</a:t>
            </a:r>
            <a:r>
              <a:rPr lang="ru-RU" sz="2400" b="1" i="1" dirty="0" smtClean="0"/>
              <a:t>…</a:t>
            </a:r>
            <a:endParaRPr lang="ru-RU" sz="2400" b="1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57531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91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грунтується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вільній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жінки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чоловіка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подружжя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обов'язки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У </a:t>
            </a:r>
            <a:r>
              <a:rPr lang="ru-RU" sz="2400" b="1" i="1" dirty="0" err="1" smtClean="0"/>
              <a:t>королівстві</a:t>
            </a:r>
            <a:r>
              <a:rPr lang="ru-RU" sz="2400" b="1" i="1" dirty="0" smtClean="0"/>
              <a:t> настали не </a:t>
            </a:r>
            <a:r>
              <a:rPr lang="ru-RU" sz="2400" b="1" i="1" dirty="0" err="1" smtClean="0"/>
              <a:t>найвеселі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часи</a:t>
            </a:r>
            <a:r>
              <a:rPr lang="ru-RU" sz="2400" b="1" i="1" dirty="0" smtClean="0"/>
              <a:t>, коли </a:t>
            </a:r>
            <a:r>
              <a:rPr lang="ru-RU" sz="2400" b="1" i="1" dirty="0" err="1" smtClean="0"/>
              <a:t>правоохоронці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можновладці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свавільно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користуються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своїм</a:t>
            </a:r>
            <a:r>
              <a:rPr lang="ru-RU" sz="2400" b="1" i="1" dirty="0" smtClean="0"/>
              <a:t> становищем. А </a:t>
            </a:r>
            <a:r>
              <a:rPr lang="ru-RU" sz="2400" b="1" i="1" dirty="0" err="1" smtClean="0"/>
              <a:t>бідний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Чиполліно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примудрився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наступити</a:t>
            </a:r>
            <a:r>
              <a:rPr lang="ru-RU" sz="2400" b="1" i="1" dirty="0" smtClean="0"/>
              <a:t> принцу на ногу.</a:t>
            </a:r>
            <a:endParaRPr lang="ru-RU" sz="2400" b="1" i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857363"/>
            <a:ext cx="3271839" cy="478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25717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59.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на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правову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допомогу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передбачених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законом,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надається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безоплатно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вільним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захисника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err="1" smtClean="0"/>
              <a:t>Її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очі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горять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ніби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зірки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але</a:t>
            </a:r>
            <a:r>
              <a:rPr lang="ru-RU" sz="2400" b="1" i="1" dirty="0" smtClean="0"/>
              <a:t> в них </a:t>
            </a:r>
            <a:r>
              <a:rPr lang="ru-RU" sz="2400" b="1" i="1" dirty="0" err="1" smtClean="0"/>
              <a:t>немає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крапельки</a:t>
            </a:r>
            <a:r>
              <a:rPr lang="ru-RU" sz="2400" b="1" i="1" dirty="0" smtClean="0"/>
              <a:t> тепла. Одного разу </a:t>
            </a:r>
            <a:r>
              <a:rPr lang="ru-RU" sz="2400" b="1" i="1" dirty="0" err="1" smtClean="0"/>
              <a:t>Снігова</a:t>
            </a:r>
            <a:r>
              <a:rPr lang="ru-RU" sz="2400" b="1" i="1" dirty="0" smtClean="0"/>
              <a:t> королева </a:t>
            </a:r>
            <a:r>
              <a:rPr lang="ru-RU" sz="2400" b="1" i="1" dirty="0" err="1" smtClean="0"/>
              <a:t>викрала</a:t>
            </a:r>
            <a:r>
              <a:rPr lang="ru-RU" sz="2400" b="1" i="1" dirty="0" smtClean="0"/>
              <a:t> Кая, заморозивши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серце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Герді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належить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визволити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свого</a:t>
            </a:r>
            <a:r>
              <a:rPr lang="ru-RU" sz="2400" b="1" i="1" dirty="0" smtClean="0"/>
              <a:t> друга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ув'язнення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заклять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6043631" cy="43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57950" y="1779687"/>
            <a:ext cx="27860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26.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Іноземці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особи без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громадянства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перебувають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законних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підставах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користуються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тими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самими правами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свободами, а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несуть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обов'язки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 за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винятками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встановленими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Конституцією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законами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міжнародними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договорами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err="1" smtClean="0"/>
              <a:t>Дівчинка</a:t>
            </a:r>
            <a:r>
              <a:rPr lang="ru-RU" sz="2400" b="1" i="1" dirty="0" smtClean="0"/>
              <a:t>, будучи упертой, </a:t>
            </a:r>
            <a:r>
              <a:rPr lang="ru-RU" sz="2400" b="1" i="1" dirty="0" err="1" smtClean="0"/>
              <a:t>вирушила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ліс</a:t>
            </a:r>
            <a:r>
              <a:rPr lang="ru-RU" sz="2400" b="1" i="1" dirty="0" smtClean="0"/>
              <a:t> за грибами. </a:t>
            </a:r>
            <a:r>
              <a:rPr lang="ru-RU" sz="2400" b="1" i="1" dirty="0" err="1" smtClean="0"/>
              <a:t>Довго</a:t>
            </a:r>
            <a:r>
              <a:rPr lang="ru-RU" sz="2400" b="1" i="1" dirty="0" smtClean="0"/>
              <a:t> вона ходила, </a:t>
            </a:r>
            <a:r>
              <a:rPr lang="ru-RU" sz="2400" b="1" i="1" dirty="0" err="1" smtClean="0"/>
              <a:t>але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несподівано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загубилася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серед</a:t>
            </a:r>
            <a:r>
              <a:rPr lang="ru-RU" sz="2400" b="1" i="1" dirty="0" smtClean="0"/>
              <a:t> дерев. Як раз в </a:t>
            </a:r>
            <a:r>
              <a:rPr lang="ru-RU" sz="2400" b="1" i="1" dirty="0" err="1" smtClean="0"/>
              <a:t>цей</a:t>
            </a:r>
            <a:r>
              <a:rPr lang="ru-RU" sz="2400" b="1" i="1" dirty="0" smtClean="0"/>
              <a:t> момент вона </a:t>
            </a:r>
            <a:r>
              <a:rPr lang="ru-RU" sz="2400" b="1" i="1" dirty="0" err="1" smtClean="0"/>
              <a:t>побачила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будинок</a:t>
            </a:r>
            <a:r>
              <a:rPr lang="ru-RU" sz="2400" b="1" i="1" dirty="0" smtClean="0"/>
              <a:t>, в </a:t>
            </a:r>
            <a:r>
              <a:rPr lang="ru-RU" sz="2400" b="1" i="1" dirty="0" err="1" smtClean="0"/>
              <a:t>якому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живуть</a:t>
            </a:r>
            <a:r>
              <a:rPr lang="ru-RU" sz="2400" b="1" i="1" dirty="0" smtClean="0"/>
              <a:t> три </a:t>
            </a:r>
            <a:r>
              <a:rPr lang="ru-RU" sz="2400" b="1" i="1" dirty="0" err="1" smtClean="0"/>
              <a:t>ведмеді</a:t>
            </a:r>
            <a:r>
              <a:rPr lang="ru-RU" sz="2400" b="1" i="1" dirty="0" smtClean="0"/>
              <a:t>...</a:t>
            </a:r>
            <a:endParaRPr lang="ru-RU" sz="2400" b="1" i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23" b="16046"/>
          <a:stretch>
            <a:fillRect/>
          </a:stretch>
        </p:blipFill>
        <p:spPr bwMode="auto">
          <a:xfrm>
            <a:off x="214282" y="2143116"/>
            <a:ext cx="55007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2786058"/>
            <a:ext cx="3357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зобов'язаний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заподіювати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шкоду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культурній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відшкодовувати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98834">
            <a:off x="402352" y="1854771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smtClean="0">
                <a:latin typeface="Monotype Corsiva" pitchFamily="66" charset="0"/>
              </a:rPr>
              <a:t>ДЯКУЮ ЗА УВАГУ!</a:t>
            </a:r>
            <a:endParaRPr lang="ru-RU" sz="6600" b="1" i="1" dirty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547" t="26730" r="7181" b="24458"/>
          <a:stretch>
            <a:fillRect/>
          </a:stretch>
        </p:blipFill>
        <p:spPr bwMode="auto">
          <a:xfrm rot="466300">
            <a:off x="5572132" y="3357562"/>
            <a:ext cx="3206204" cy="31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1781">
            <a:off x="351551" y="3297460"/>
            <a:ext cx="4139810" cy="302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5000" t="1670" r="5000" b="5250"/>
          <a:stretch>
            <a:fillRect/>
          </a:stretch>
        </p:blipFill>
        <p:spPr bwMode="auto">
          <a:xfrm>
            <a:off x="5214942" y="142852"/>
            <a:ext cx="222554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"/>
            <a:ext cx="257173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Попелюшка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бідна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сирітка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змушують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ранку до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-10000"/>
          </a:blip>
          <a:srcRect/>
          <a:stretch>
            <a:fillRect/>
          </a:stretch>
        </p:blipFill>
        <p:spPr bwMode="auto">
          <a:xfrm>
            <a:off x="642910" y="1571612"/>
            <a:ext cx="65521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91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гідності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правах. Права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невідчужуваними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непорушними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err="1" smtClean="0"/>
              <a:t>Карлсон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дуже</a:t>
            </a:r>
            <a:r>
              <a:rPr lang="ru-RU" sz="2400" b="1" i="1" dirty="0" smtClean="0"/>
              <a:t> любить </a:t>
            </a:r>
            <a:r>
              <a:rPr lang="ru-RU" sz="2400" b="1" i="1" dirty="0" err="1" smtClean="0"/>
              <a:t>хуліганити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але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всі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наслідки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пустощів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нього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"</a:t>
            </a:r>
            <a:r>
              <a:rPr lang="ru-RU" sz="2400" b="1" i="1" dirty="0" err="1" smtClean="0"/>
              <a:t>фірмова</a:t>
            </a:r>
            <a:r>
              <a:rPr lang="ru-RU" sz="2400" b="1" i="1" dirty="0" smtClean="0"/>
              <a:t>" </a:t>
            </a:r>
            <a:r>
              <a:rPr lang="ru-RU" sz="2400" b="1" i="1" dirty="0" err="1" smtClean="0"/>
              <a:t>відмовка</a:t>
            </a:r>
            <a:r>
              <a:rPr lang="ru-RU" sz="2400" b="1" i="1" dirty="0" smtClean="0"/>
              <a:t>: "</a:t>
            </a:r>
            <a:r>
              <a:rPr lang="ru-RU" sz="2400" b="1" i="1" dirty="0" err="1" smtClean="0"/>
              <a:t>Дурниці</a:t>
            </a:r>
            <a:r>
              <a:rPr lang="ru-RU" sz="2400" b="1" i="1" dirty="0" smtClean="0"/>
              <a:t>, справа то </a:t>
            </a:r>
            <a:r>
              <a:rPr lang="ru-RU" sz="2400" b="1" i="1" dirty="0" err="1" smtClean="0"/>
              <a:t>життєва</a:t>
            </a:r>
            <a:r>
              <a:rPr lang="ru-RU" sz="2400" b="1" i="1" dirty="0" smtClean="0"/>
              <a:t>!"</a:t>
            </a:r>
            <a:endParaRPr lang="ru-RU" sz="24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14282" y="1643050"/>
            <a:ext cx="54754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207167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62. Особа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вважається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невинуватою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вчиненні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злочину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піддана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кримінальному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покаранню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доки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вину не буде доведено в законному порядку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обвинувальним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вироком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суду.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В </a:t>
            </a:r>
            <a:r>
              <a:rPr lang="ru-RU" sz="2400" b="1" i="1" dirty="0" err="1" smtClean="0"/>
              <a:t>черговий</a:t>
            </a:r>
            <a:r>
              <a:rPr lang="ru-RU" sz="2400" b="1" i="1" dirty="0" smtClean="0"/>
              <a:t> раз </a:t>
            </a:r>
            <a:r>
              <a:rPr lang="ru-RU" sz="2400" b="1" i="1" dirty="0" err="1" smtClean="0"/>
              <a:t>кіт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прощає</a:t>
            </a:r>
            <a:r>
              <a:rPr lang="ru-RU" sz="2400" b="1" i="1" dirty="0" smtClean="0"/>
              <a:t> маленьких </a:t>
            </a:r>
            <a:r>
              <a:rPr lang="ru-RU" sz="2400" b="1" i="1" dirty="0" err="1" smtClean="0"/>
              <a:t>шкідників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незважаючи</a:t>
            </a:r>
            <a:r>
              <a:rPr lang="ru-RU" sz="2400" b="1" i="1" dirty="0" smtClean="0"/>
              <a:t> на те,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точно </a:t>
            </a:r>
            <a:r>
              <a:rPr lang="ru-RU" sz="2400" b="1" i="1" dirty="0" err="1" smtClean="0"/>
              <a:t>знає</a:t>
            </a:r>
            <a:r>
              <a:rPr lang="ru-RU" sz="2400" b="1" i="1" dirty="0" smtClean="0"/>
              <a:t>: </a:t>
            </a:r>
            <a:r>
              <a:rPr lang="ru-RU" sz="2400" b="1" i="1" dirty="0" err="1" smtClean="0"/>
              <a:t>капості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підлості</a:t>
            </a:r>
            <a:r>
              <a:rPr lang="ru-RU" sz="2400" b="1" i="1" dirty="0" smtClean="0"/>
              <a:t> повторяться </a:t>
            </a:r>
            <a:r>
              <a:rPr lang="ru-RU" sz="2400" b="1" i="1" dirty="0" err="1" smtClean="0"/>
              <a:t>ще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неодноразово</a:t>
            </a:r>
            <a:r>
              <a:rPr lang="ru-RU" sz="2400" b="1" i="1" dirty="0" smtClean="0"/>
              <a:t>. 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214818"/>
            <a:ext cx="4429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Людина,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честь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гідність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недоторканність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визнаються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найвищою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соціальною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цінністю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5"/>
            <a:ext cx="4214842" cy="47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Вовк </a:t>
            </a:r>
            <a:r>
              <a:rPr lang="ru-RU" sz="2400" b="1" i="1" dirty="0" err="1" smtClean="0"/>
              <a:t>переслідує</a:t>
            </a:r>
            <a:r>
              <a:rPr lang="ru-RU" sz="2400" b="1" i="1" dirty="0" smtClean="0"/>
              <a:t>  симпатичного </a:t>
            </a:r>
            <a:r>
              <a:rPr lang="ru-RU" sz="2400" b="1" i="1" dirty="0" err="1" smtClean="0"/>
              <a:t>Зайця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котрий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використовуючи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різні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витівки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втікає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грізного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переслідувача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власної</a:t>
            </a:r>
            <a:r>
              <a:rPr lang="ru-RU" sz="2400" b="1" i="1" dirty="0" smtClean="0"/>
              <a:t> вини, </a:t>
            </a:r>
            <a:r>
              <a:rPr lang="ru-RU" sz="2400" b="1" i="1" dirty="0" err="1" smtClean="0"/>
              <a:t>потрапляє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найнеймовірніші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ситуації</a:t>
            </a:r>
            <a:r>
              <a:rPr lang="ru-RU" sz="2400" b="1" i="1" dirty="0" smtClean="0"/>
              <a:t>. </a:t>
            </a:r>
            <a:endParaRPr lang="ru-RU" sz="24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8284" t="8631" b="10865"/>
          <a:stretch>
            <a:fillRect/>
          </a:stretch>
        </p:blipFill>
        <p:spPr bwMode="auto">
          <a:xfrm>
            <a:off x="4929190" y="4214818"/>
            <a:ext cx="399700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зобов'язаний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заподіювати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шкоду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культурній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відшкодовувати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5334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>На </a:t>
            </a:r>
            <a:r>
              <a:rPr lang="ru-RU" sz="2400" b="1" i="1" dirty="0" err="1" smtClean="0"/>
              <a:t>пташиному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дворі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Гидке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Каченя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швидко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розуміє</a:t>
            </a:r>
            <a:r>
              <a:rPr lang="ru-RU" sz="2400" b="1" i="1" dirty="0" smtClean="0"/>
              <a:t>, як </a:t>
            </a:r>
            <a:r>
              <a:rPr lang="ru-RU" sz="2400" b="1" i="1" dirty="0" err="1" smtClean="0"/>
              <a:t>важко</a:t>
            </a:r>
            <a:r>
              <a:rPr lang="ru-RU" sz="2400" b="1" i="1" dirty="0" smtClean="0"/>
              <a:t> бути не таким, як </a:t>
            </a:r>
            <a:r>
              <a:rPr lang="ru-RU" sz="2400" b="1" i="1" dirty="0" err="1" smtClean="0"/>
              <a:t>всі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інші</a:t>
            </a:r>
            <a:r>
              <a:rPr lang="ru-RU" sz="2400" b="1" i="1" dirty="0" smtClean="0"/>
              <a:t>. Коли ж </a:t>
            </a:r>
            <a:r>
              <a:rPr lang="ru-RU" sz="2400" b="1" i="1" dirty="0" err="1" smtClean="0"/>
              <a:t>насмішки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нападки стали </a:t>
            </a:r>
            <a:r>
              <a:rPr lang="ru-RU" sz="2400" b="1" i="1" dirty="0" err="1" smtClean="0"/>
              <a:t>зовсім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нестерпними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Гидке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Каченя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вирішує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врятувати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життя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втечею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на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повагу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гідності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214282" y="185736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i="1" dirty="0" err="1" smtClean="0"/>
              <a:t>Злий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тарган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запишався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всі</a:t>
            </a:r>
            <a:r>
              <a:rPr lang="ru-RU" sz="2400" b="1" i="1" dirty="0" smtClean="0"/>
              <a:t> бояться, тому  почав </a:t>
            </a:r>
            <a:r>
              <a:rPr lang="ru-RU" sz="2400" b="1" i="1" dirty="0" err="1" smtClean="0"/>
              <a:t>погрожувати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наліво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направо. Але </a:t>
            </a:r>
            <a:r>
              <a:rPr lang="ru-RU" sz="2400" b="1" i="1" dirty="0" err="1" smtClean="0"/>
              <a:t>хто</a:t>
            </a:r>
            <a:r>
              <a:rPr lang="ru-RU" sz="2400" b="1" i="1" dirty="0" smtClean="0"/>
              <a:t> б </a:t>
            </a:r>
            <a:r>
              <a:rPr lang="ru-RU" sz="2400" b="1" i="1" dirty="0" err="1" smtClean="0"/>
              <a:t>міг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подумати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маленька</a:t>
            </a:r>
            <a:r>
              <a:rPr lang="ru-RU" sz="2400" b="1" i="1" dirty="0" smtClean="0"/>
              <a:t> пташка легко </a:t>
            </a:r>
            <a:r>
              <a:rPr lang="ru-RU" sz="2400" b="1" i="1" dirty="0" err="1" smtClean="0"/>
              <a:t>розправиться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із</a:t>
            </a:r>
            <a:r>
              <a:rPr lang="ru-RU" sz="2400" b="1" i="1" dirty="0" smtClean="0"/>
              <a:t> ворогом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35743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на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порушуються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та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обов'язки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суспільством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забезпечується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всебічний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Про </a:t>
            </a:r>
            <a:r>
              <a:rPr lang="ru-RU" sz="2400" b="1" i="1" dirty="0" err="1" smtClean="0"/>
              <a:t>мишеня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грав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гітарі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співав</a:t>
            </a:r>
            <a:r>
              <a:rPr lang="ru-RU" sz="2400" b="1" i="1" dirty="0" smtClean="0"/>
              <a:t> свою </a:t>
            </a:r>
            <a:r>
              <a:rPr lang="ru-RU" sz="2400" b="1" i="1" dirty="0" err="1" smtClean="0"/>
              <a:t>кумедну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пісеньку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Хтось</a:t>
            </a:r>
            <a:r>
              <a:rPr lang="ru-RU" sz="2400" b="1" i="1" dirty="0" smtClean="0"/>
              <a:t> заворожено </a:t>
            </a:r>
            <a:r>
              <a:rPr lang="ru-RU" sz="2400" b="1" i="1" dirty="0" err="1" smtClean="0"/>
              <a:t>слухав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хтось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радив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зайнятися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корисною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працею</a:t>
            </a:r>
            <a:r>
              <a:rPr lang="ru-RU" sz="2400" b="1" i="1" dirty="0" smtClean="0"/>
              <a:t>. Були </a:t>
            </a:r>
            <a:r>
              <a:rPr lang="ru-RU" sz="2400" b="1" i="1" dirty="0" err="1" smtClean="0"/>
              <a:t>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такі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посміювалися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артиста.</a:t>
            </a:r>
            <a:endParaRPr lang="ru-RU" sz="2400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776677" cy="421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7686" y="235743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54.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Громадянам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гарантується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свобода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інтелектуальної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власності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їхніх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авторських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моральних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матеріальних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інтересів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видами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інтелектуальної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err="1" smtClean="0"/>
              <a:t>Буратіно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головою </a:t>
            </a:r>
            <a:r>
              <a:rPr lang="ru-RU" sz="2400" b="1" i="1" dirty="0" err="1" smtClean="0"/>
              <a:t>порине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пригоди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познайомиться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тими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хто</a:t>
            </a:r>
            <a:r>
              <a:rPr lang="ru-RU" sz="2400" b="1" i="1" dirty="0" smtClean="0"/>
              <a:t> стане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вірними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життєвими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супутниками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багато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навчиться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навіть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зуміє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протистояти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підступності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недругів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02" t="8819" r="10937" b="9930"/>
          <a:stretch>
            <a:fillRect/>
          </a:stretch>
        </p:blipFill>
        <p:spPr bwMode="auto">
          <a:xfrm>
            <a:off x="642910" y="2004322"/>
            <a:ext cx="3071834" cy="45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35718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68.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зобов'язаний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неухильно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додержуватися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Конституції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законів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посягати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права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свободи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честь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гідність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людей.</a:t>
            </a: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398</TotalTime>
  <Words>734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Verve</vt:lpstr>
      <vt:lpstr>Персонажі мультфільмів               “у законі”</vt:lpstr>
      <vt:lpstr>Попелюшка - бідна сирітка, яку змушують важко працювати з ранку до ночі </vt:lpstr>
      <vt:lpstr>Карлсон дуже любить хуліганити, але на всі наслідки від пустощів у нього є "фірмова" відмовка: "Дурниці, справа то життєва!"</vt:lpstr>
      <vt:lpstr>В черговий раз кіт прощає маленьких шкідників незважаючи на те, що точно знає: капості і підлості повторяться ще неодноразово. </vt:lpstr>
      <vt:lpstr>Вовк переслідує  симпатичного Зайця, котрий, використовуючи різні витівки, втікає від свого грізного переслідувача, який з власної вини, потрапляє у найнеймовірніші ситуації. </vt:lpstr>
      <vt:lpstr>На пташиному дворі Гидке Каченя швидко розуміє, як важко бути не таким, як всі інші. Коли ж насмішки і нападки стали зовсім нестерпними, Гидке Каченя вирішує врятувати своє життя втечею.</vt:lpstr>
      <vt:lpstr>Злий тарган запишався, що його всі бояться, тому  почав погрожувати наліво і направо. Але хто б міг подумати, що маленька пташка легко розправиться із ворогом</vt:lpstr>
      <vt:lpstr>Про мишеня, який грав на гітарі і співав свою кумедну пісеньку. Хтось заворожено слухав його, хтось радив зайнятися корисною працею. Були й такі, які посміювалися з артиста.</vt:lpstr>
      <vt:lpstr>Буратіно з головою порине у пригоди, познайомиться з тими, хто стане його вірними життєвими супутниками, багато чому навчиться і навіть зуміє протистояти підступності недругів.</vt:lpstr>
      <vt:lpstr>Знайомство Вінні Пуха з підозрілими бджолами </vt:lpstr>
      <vt:lpstr>Одного разу Іван Царенко і його брати вибирали собі наречених. Вони стріляли з лука, а стріла показувала, де шукати їм суджених. Догодила стріла Івана прямо до жаби: засмутився він…</vt:lpstr>
      <vt:lpstr>У королівстві настали не найвеселі часи, коли правоохоронці і можновладці свавільно користуються своїм становищем. А бідний Чиполліно примудрився наступити принцу на ногу.</vt:lpstr>
      <vt:lpstr>Її очі горять, ніби зірки, але в них немає ні крапельки тепла. Одного разу Снігова королева викрала Кая, заморозивши його серце. Герді належить визволити свого друга з ув'язнення і від заклять.</vt:lpstr>
      <vt:lpstr>Дівчинка, будучи упертой, вирушила в ліс за грибами. Довго вона ходила, але несподівано загубилася серед дерев. Як раз в цей момент вона побачила будинок, в якому живуть три ведмеді...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Персонажі мультфільмів               “в законі”</dc:title>
  <dc:creator>1</dc:creator>
  <cp:lastModifiedBy>1</cp:lastModifiedBy>
  <cp:revision>43</cp:revision>
  <dcterms:created xsi:type="dcterms:W3CDTF">2012-10-06T12:51:37Z</dcterms:created>
  <dcterms:modified xsi:type="dcterms:W3CDTF">2012-10-07T13:23:53Z</dcterms:modified>
</cp:coreProperties>
</file>