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4" r:id="rId4"/>
    <p:sldId id="266" r:id="rId5"/>
    <p:sldId id="261" r:id="rId6"/>
    <p:sldId id="267" r:id="rId7"/>
    <p:sldId id="259" r:id="rId8"/>
    <p:sldId id="262" r:id="rId9"/>
    <p:sldId id="260" r:id="rId10"/>
    <p:sldId id="263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77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FE58-5108-43F6-8451-C0C0CBC2C99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1263-B26B-48E5-B5D2-F7DC6B8A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9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1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2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2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7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9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6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24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6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4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5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3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8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0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0F5C6-6845-4A94-8E53-5556638D39F6}" type="datetime1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11825" y="2370151"/>
            <a:ext cx="4833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4">
                    <a:lumMod val="50000"/>
                  </a:schemeClr>
                </a:solidFill>
              </a:rPr>
              <a:t>Ісак Левітан</a:t>
            </a:r>
          </a:p>
          <a:p>
            <a:pPr algn="ctr"/>
            <a:r>
              <a:rPr lang="uk-UA" sz="6600" dirty="0" smtClean="0">
                <a:solidFill>
                  <a:schemeClr val="accent4">
                    <a:lumMod val="50000"/>
                  </a:schemeClr>
                </a:solidFill>
              </a:rPr>
              <a:t>Пейзажі</a:t>
            </a:r>
            <a:endParaRPr lang="ru-RU" sz="6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4010" y="6250892"/>
            <a:ext cx="529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Презентац</a:t>
            </a:r>
            <a:r>
              <a:rPr lang="uk-UA" dirty="0" err="1" smtClean="0">
                <a:solidFill>
                  <a:srgbClr val="FF0000"/>
                </a:solidFill>
              </a:rPr>
              <a:t>ію</a:t>
            </a:r>
            <a:r>
              <a:rPr lang="uk-UA" dirty="0" smtClean="0">
                <a:solidFill>
                  <a:srgbClr val="FF0000"/>
                </a:solidFill>
              </a:rPr>
              <a:t> підготували Гаврилюк А. </a:t>
            </a:r>
            <a:r>
              <a:rPr lang="uk-UA" dirty="0" err="1" smtClean="0">
                <a:solidFill>
                  <a:srgbClr val="FF0000"/>
                </a:solidFill>
              </a:rPr>
              <a:t>Ромодіна</a:t>
            </a:r>
            <a:r>
              <a:rPr lang="uk-UA" dirty="0" smtClean="0">
                <a:solidFill>
                  <a:srgbClr val="FF0000"/>
                </a:solidFill>
              </a:rPr>
              <a:t> М.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ерезовая рощ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8" y="1068512"/>
            <a:ext cx="8101676" cy="469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0460" y="5845995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Березовий</a:t>
            </a:r>
            <a:r>
              <a:rPr lang="ru-RU" dirty="0" smtClean="0"/>
              <a:t> гай», </a:t>
            </a:r>
            <a:r>
              <a:rPr lang="ru-RU" dirty="0"/>
              <a:t>1885</a:t>
            </a:r>
          </a:p>
        </p:txBody>
      </p:sp>
    </p:spTree>
    <p:extLst>
      <p:ext uri="{BB962C8B-B14F-4D97-AF65-F5344CB8AC3E}">
        <p14:creationId xmlns:p14="http://schemas.microsoft.com/office/powerpoint/2010/main" val="37915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http://xn----8sbiecm6bhdx8i.xn--p1ai/sites/default/files/Levitan_Osenniy_den_Sokoln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89" y="467257"/>
            <a:ext cx="4612368" cy="5962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0977" y="6430183"/>
            <a:ext cx="348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«</a:t>
            </a:r>
            <a:r>
              <a:rPr lang="uk-UA" dirty="0"/>
              <a:t>Осінній день. </a:t>
            </a:r>
            <a:r>
              <a:rPr lang="uk-UA" dirty="0" err="1"/>
              <a:t>Сокільники</a:t>
            </a:r>
            <a:r>
              <a:rPr lang="uk-UA" dirty="0"/>
              <a:t>» , 1879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77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08" y="554804"/>
            <a:ext cx="5070532" cy="5736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0803" y="6488668"/>
            <a:ext cx="2542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Весна. Велика вода, 1897</a:t>
            </a:r>
          </a:p>
        </p:txBody>
      </p:sp>
    </p:spTree>
    <p:extLst>
      <p:ext uri="{BB962C8B-B14F-4D97-AF65-F5344CB8AC3E}">
        <p14:creationId xmlns:p14="http://schemas.microsoft.com/office/powerpoint/2010/main" val="39751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 descr="Левітан І.І. - У виру 2. 189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3" y="454251"/>
            <a:ext cx="7620000" cy="586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0714" y="6488668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« </a:t>
            </a:r>
            <a:r>
              <a:rPr lang="uk-UA" dirty="0"/>
              <a:t>У виру » , 1892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41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45" y="742788"/>
            <a:ext cx="7999105" cy="522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2021" y="6475586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Золота </a:t>
            </a:r>
            <a:r>
              <a:rPr lang="ru-RU" dirty="0" err="1"/>
              <a:t>осінь</a:t>
            </a:r>
            <a:r>
              <a:rPr lang="ru-RU" dirty="0"/>
              <a:t>, 1895</a:t>
            </a:r>
          </a:p>
        </p:txBody>
      </p:sp>
    </p:spTree>
    <p:extLst>
      <p:ext uri="{BB962C8B-B14F-4D97-AF65-F5344CB8AC3E}">
        <p14:creationId xmlns:p14="http://schemas.microsoft.com/office/powerpoint/2010/main" val="11412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6</a:t>
            </a:fld>
            <a:endParaRPr lang="ru-RU"/>
          </a:p>
        </p:txBody>
      </p:sp>
      <p:pic>
        <p:nvPicPr>
          <p:cNvPr id="3074" name="Picture 2" descr="http://upload.wikimedia.org/wikipedia/commons/0/0a/Mart_levi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0" y="608363"/>
            <a:ext cx="7065819" cy="579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4075" y="6488668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«</a:t>
            </a:r>
            <a:r>
              <a:rPr lang="uk-UA" dirty="0" err="1"/>
              <a:t>Март</a:t>
            </a:r>
            <a:r>
              <a:rPr lang="uk-UA" dirty="0"/>
              <a:t>» , 1895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40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842481"/>
            <a:ext cx="8276987" cy="5286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4234" y="6463520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Володимирка</a:t>
            </a:r>
            <a:r>
              <a:rPr lang="ru-RU" dirty="0" smtClean="0"/>
              <a:t>», </a:t>
            </a:r>
            <a:r>
              <a:rPr lang="ru-RU" dirty="0"/>
              <a:t>1892</a:t>
            </a:r>
          </a:p>
        </p:txBody>
      </p:sp>
    </p:spTree>
    <p:extLst>
      <p:ext uri="{BB962C8B-B14F-4D97-AF65-F5344CB8AC3E}">
        <p14:creationId xmlns:p14="http://schemas.microsoft.com/office/powerpoint/2010/main" val="40913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7" y="565381"/>
            <a:ext cx="8022513" cy="5755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9743" y="6480450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«Над </a:t>
            </a:r>
            <a:r>
              <a:rPr lang="ru-RU" dirty="0" err="1"/>
              <a:t>вічним</a:t>
            </a:r>
            <a:r>
              <a:rPr lang="ru-RU" dirty="0"/>
              <a:t> </a:t>
            </a:r>
            <a:r>
              <a:rPr lang="ru-RU" dirty="0" err="1" smtClean="0"/>
              <a:t>спокоєм</a:t>
            </a:r>
            <a:r>
              <a:rPr lang="ru-RU" dirty="0" smtClean="0"/>
              <a:t>», </a:t>
            </a:r>
            <a:r>
              <a:rPr lang="ru-RU" dirty="0"/>
              <a:t>1897</a:t>
            </a:r>
          </a:p>
        </p:txBody>
      </p:sp>
    </p:spTree>
    <p:extLst>
      <p:ext uri="{BB962C8B-B14F-4D97-AF65-F5344CB8AC3E}">
        <p14:creationId xmlns:p14="http://schemas.microsoft.com/office/powerpoint/2010/main" val="4588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2" y="606175"/>
            <a:ext cx="8065214" cy="572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39354" y="6478181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«Озеро</a:t>
            </a:r>
            <a:r>
              <a:rPr lang="ru-RU" dirty="0"/>
              <a:t>. </a:t>
            </a:r>
            <a:r>
              <a:rPr lang="ru-RU" dirty="0" smtClean="0"/>
              <a:t>Русь», </a:t>
            </a:r>
            <a:r>
              <a:rPr lang="ru-RU" dirty="0"/>
              <a:t>1900</a:t>
            </a:r>
          </a:p>
        </p:txBody>
      </p:sp>
    </p:spTree>
    <p:extLst>
      <p:ext uri="{BB962C8B-B14F-4D97-AF65-F5344CB8AC3E}">
        <p14:creationId xmlns:p14="http://schemas.microsoft.com/office/powerpoint/2010/main" val="12802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c7f822882db8cdfa1553c678aa4f5dca576e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66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asus</cp:lastModifiedBy>
  <cp:revision>14</cp:revision>
  <dcterms:created xsi:type="dcterms:W3CDTF">2013-02-04T11:34:54Z</dcterms:created>
  <dcterms:modified xsi:type="dcterms:W3CDTF">2014-01-22T19:57:19Z</dcterms:modified>
</cp:coreProperties>
</file>