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6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1A8-8AC7-4CB7-893C-95B0378E9BDA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90C6-9B0D-499A-A0CB-83F3C4CF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1A8-8AC7-4CB7-893C-95B0378E9BDA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90C6-9B0D-499A-A0CB-83F3C4CF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1A8-8AC7-4CB7-893C-95B0378E9BDA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90C6-9B0D-499A-A0CB-83F3C4CF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1A8-8AC7-4CB7-893C-95B0378E9BDA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90C6-9B0D-499A-A0CB-83F3C4CF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1A8-8AC7-4CB7-893C-95B0378E9BDA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90C6-9B0D-499A-A0CB-83F3C4CF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1A8-8AC7-4CB7-893C-95B0378E9BDA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90C6-9B0D-499A-A0CB-83F3C4CF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1A8-8AC7-4CB7-893C-95B0378E9BDA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90C6-9B0D-499A-A0CB-83F3C4CF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1A8-8AC7-4CB7-893C-95B0378E9BDA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90C6-9B0D-499A-A0CB-83F3C4CF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1A8-8AC7-4CB7-893C-95B0378E9BDA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90C6-9B0D-499A-A0CB-83F3C4CF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1A8-8AC7-4CB7-893C-95B0378E9BDA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90C6-9B0D-499A-A0CB-83F3C4CF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1A8-8AC7-4CB7-893C-95B0378E9BDA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90C6-9B0D-499A-A0CB-83F3C4CF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E1A8-8AC7-4CB7-893C-95B0378E9BDA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B90C6-9B0D-499A-A0CB-83F3C4CF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6;&#1082;&#1086;&#1083;&#1072;\&#1087;&#1088;&#1077;&#1079;&#1077;&#1085;&#1090;&#1072;&#1094;&#1080;&#1080;\&#1082;&#1080;&#1084;&#1086;&#1085;&#1086;\-muzyka-bez-slov-Flowers--yaponskaya-fleyta---Syakuhati(muzofon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-muzyka-bez-slov-Flowers--yaponskaya-fleyta---Syakuhat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7376" y="5105400"/>
            <a:ext cx="5216624" cy="1752600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Підготувала </a:t>
            </a:r>
          </a:p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чениця 10 – А класу</a:t>
            </a:r>
          </a:p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Джура Аліна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78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25544" cy="1417638"/>
          </a:xfrm>
        </p:spPr>
        <p:txBody>
          <a:bodyPr>
            <a:prstTxWarp prst="textWave2">
              <a:avLst/>
            </a:prstTxWarp>
            <a:noAutofit/>
          </a:bodyPr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Різновиди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196752"/>
            <a:ext cx="5220072" cy="492941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Сучасне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 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поділяється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на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доросле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(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жіноче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чоловіче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) та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дитяче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Кожне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них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складається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парадного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повсякденного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вбрання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Єдиного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спільного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традиційного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одягу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для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жінок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чоловіків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не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існує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ru-RU" dirty="0"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1026" name="Picture 2" descr="Kimono-mon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2286000" cy="2286001"/>
          </a:xfrm>
          <a:prstGeom prst="rect">
            <a:avLst/>
          </a:prstGeom>
          <a:noFill/>
        </p:spPr>
      </p:pic>
      <p:pic>
        <p:nvPicPr>
          <p:cNvPr id="1028" name="Picture 4" descr="http://bm.img.com.ua/img/prikol/images/large/6/1/143816_245986.jpg"/>
          <p:cNvPicPr>
            <a:picLocks noChangeAspect="1" noChangeArrowheads="1"/>
          </p:cNvPicPr>
          <p:nvPr/>
        </p:nvPicPr>
        <p:blipFill>
          <a:blip r:embed="rId3" cstate="print"/>
          <a:srcRect l="8164" t="2419" r="5297" b="815"/>
          <a:stretch>
            <a:fillRect/>
          </a:stretch>
        </p:blipFill>
        <p:spPr bwMode="auto">
          <a:xfrm>
            <a:off x="1835696" y="3212976"/>
            <a:ext cx="219444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241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851104" cy="1403648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Жіноче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 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Жіноче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традиційне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вбрання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поділяється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святкове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повсякденне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сьогоднішній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Японії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останнє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поступово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виходить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ужитку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оскільки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більшість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японок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віддають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перевагу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простому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західного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зразка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257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 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Кожне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свій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символізм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тому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його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вибирають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прискіпливо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конкретну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людину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випадок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Зазвичай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основними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критеріями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вибору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святкового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сімейний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соціальний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статус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жінки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також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ступінь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офіційності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церемонії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заходу.</a:t>
            </a:r>
          </a:p>
        </p:txBody>
      </p:sp>
      <p:pic>
        <p:nvPicPr>
          <p:cNvPr id="23554" name="Picture 2" descr="http://upload.wikimedia.org/wikipedia/commons/thumb/c/c2/Wedding_kimono.jpg/180px-Wedding_kimo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717032"/>
            <a:ext cx="1714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131840" y="5229200"/>
            <a:ext cx="38164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Японська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наречена у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весільному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вбранні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kumimoji="0" lang="ru-RU" sz="3200" b="1" i="0" u="none" strike="noStrike" kern="120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524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5527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/>
              <a:t> 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Відповідно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до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цих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критеріїв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жіночі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святкові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поділяються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такі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типи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: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Куротомесоде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</a:t>
            </a:r>
            <a:r>
              <a:rPr lang="ja-JP" alt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黒留袖</a:t>
            </a:r>
            <a:r>
              <a:rPr lang="en-US" altLang="ja-JP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«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чорна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короткорукавка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»);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Іротомесоде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(</a:t>
            </a:r>
            <a:r>
              <a:rPr lang="ja-JP" alt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色留袖</a:t>
            </a:r>
            <a:r>
              <a:rPr lang="en-US" altLang="ja-JP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«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кольорова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корткорукавака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»);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endParaRPr lang="ru-RU" sz="28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Фурісоде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</a:t>
            </a:r>
            <a:r>
              <a:rPr lang="ja-JP" alt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振袖</a:t>
            </a:r>
            <a:r>
              <a:rPr lang="en-US" altLang="ja-JP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«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довгорукавка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») 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;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Хомонґі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</a:t>
            </a:r>
            <a:r>
              <a:rPr lang="ja-JP" alt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訪問着</a:t>
            </a:r>
            <a:r>
              <a:rPr lang="en-US" altLang="ja-JP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«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для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відвідин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»);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endParaRPr lang="ru-RU" sz="28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Цукесаґе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</a:t>
            </a:r>
            <a:r>
              <a:rPr lang="ja-JP" alt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付け下げ</a:t>
            </a:r>
            <a:r>
              <a:rPr lang="en-US" altLang="ja-JP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«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недекорований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»);</a:t>
            </a:r>
          </a:p>
          <a:p>
            <a:r>
              <a:rPr lang="ru-RU" sz="2800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Траурний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</a:t>
            </a:r>
            <a:r>
              <a:rPr lang="ja-JP" alt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喪服</a:t>
            </a:r>
            <a:r>
              <a:rPr lang="en-US" altLang="ja-JP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) — 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без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візерунків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5-ма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родовими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емблемами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мон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;</a:t>
            </a:r>
          </a:p>
          <a:p>
            <a:r>
              <a:rPr lang="ru-RU" sz="2800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Комон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</a:t>
            </a:r>
            <a:r>
              <a:rPr lang="ja-JP" alt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小紋</a:t>
            </a:r>
            <a:r>
              <a:rPr lang="en-US" altLang="ja-JP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«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дрібновізерунковий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»);</a:t>
            </a:r>
          </a:p>
          <a:p>
            <a:r>
              <a:rPr lang="ru-RU" sz="2800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Іромудзі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</a:t>
            </a:r>
            <a:r>
              <a:rPr lang="ja-JP" altLang="en-US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色無地</a:t>
            </a:r>
            <a:r>
              <a:rPr lang="en-US" altLang="ja-JP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«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однокольоровка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»);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Юката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(浴衣, «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для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ванни</a:t>
            </a:r>
            <a:r>
              <a:rPr lang="ru-RU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») 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ru-RU" sz="2800" dirty="0"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27082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at16.privet.ru/lr/0b0bacac7aa1d2b4c2d654901e6cf5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608512" cy="345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://img-fotki.yandex.ru/get/3506/encounter-group.d/0_edd7_fa31547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6632"/>
            <a:ext cx="2758451" cy="40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 descr="http://www.unc.edu/home/hannahs/images/Furis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2376264" cy="357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8" name="Picture 8" descr="http://www.resimseli.com/data/media/445/kim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933056"/>
            <a:ext cx="2049810" cy="252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30" name="Picture 10" descr="http://www.epochtimes.com.ua/upload/iblock/9d1/9d1a132bbaf0d620163b4f43cf67c91a.jpg"/>
          <p:cNvPicPr>
            <a:picLocks noChangeAspect="1" noChangeArrowheads="1"/>
          </p:cNvPicPr>
          <p:nvPr/>
        </p:nvPicPr>
        <p:blipFill>
          <a:blip r:embed="rId6" cstate="print"/>
          <a:srcRect t="3287" b="19471"/>
          <a:stretch>
            <a:fillRect/>
          </a:stretch>
        </p:blipFill>
        <p:spPr bwMode="auto">
          <a:xfrm>
            <a:off x="6084168" y="4221088"/>
            <a:ext cx="2520280" cy="2558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184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Чоловіче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кімоно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відміну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жіночого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чоловіче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виглядає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більш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простішим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стриманішим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Його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основною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відмінністю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будова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рукава,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вужчий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менший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за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аналогічні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жіночому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вбранні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Сучасний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чоловічий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менш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барвистий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Переважають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чорний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різні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відтінки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сірого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брунатного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синього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та зеленого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кольорів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Крім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цього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чоловіки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частіше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за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жінок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носять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шаровароподібні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штани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хакама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dirty="0">
              <a:solidFill>
                <a:srgbClr val="FF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2439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/>
              <a:t>    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Повсякденний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різноманітніший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До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нього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входять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аналоги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жіночого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однокольорового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іромудзі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літнього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халату 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юката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а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також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:</a:t>
            </a:r>
          </a:p>
          <a:p>
            <a:pPr>
              <a:buNone/>
            </a:pP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400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Самуе</a:t>
            </a:r>
            <a:r>
              <a:rPr lang="ru-RU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</a:t>
            </a:r>
            <a:r>
              <a:rPr lang="ja-JP" altLang="en-US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作務衣</a:t>
            </a:r>
            <a:r>
              <a:rPr lang="en-US" altLang="ja-JP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«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робочий</a:t>
            </a:r>
            <a:r>
              <a:rPr lang="ru-RU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»);</a:t>
            </a:r>
          </a:p>
          <a:p>
            <a:r>
              <a:rPr lang="ru-RU" sz="2400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Дзінбей</a:t>
            </a:r>
            <a:r>
              <a:rPr lang="ru-RU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</a:t>
            </a:r>
            <a:r>
              <a:rPr lang="ja-JP" altLang="en-US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甚平</a:t>
            </a:r>
            <a:r>
              <a:rPr lang="en-US" altLang="ja-JP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«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</a:t>
            </a:r>
            <a:r>
              <a:rPr lang="ru-RU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Дзінбея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»);</a:t>
            </a:r>
          </a:p>
          <a:p>
            <a:r>
              <a:rPr lang="ru-RU" sz="2400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Тандзен</a:t>
            </a:r>
            <a:r>
              <a:rPr lang="ru-RU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</a:t>
            </a:r>
            <a:r>
              <a:rPr lang="ja-JP" altLang="en-US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丹前</a:t>
            </a:r>
            <a:r>
              <a:rPr lang="en-US" altLang="ja-JP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"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</a:t>
            </a:r>
            <a:r>
              <a:rPr lang="ru-RU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бані</a:t>
            </a:r>
            <a:r>
              <a:rPr lang="ru-RU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Тандзен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»);</a:t>
            </a:r>
          </a:p>
          <a:p>
            <a:r>
              <a:rPr lang="ru-RU" sz="2400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Хаппі</a:t>
            </a:r>
            <a:r>
              <a:rPr lang="ru-RU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(法被) —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бавовняна</a:t>
            </a:r>
            <a:r>
              <a:rPr lang="ru-RU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куртка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вузьким</a:t>
            </a:r>
            <a:r>
              <a:rPr lang="ru-RU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24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рукавом</a:t>
            </a:r>
            <a:r>
              <a:rPr lang="ru-RU" sz="2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 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7652" name="Picture 4" descr="http://s003.radikal.ru/i202/1103/31/34d7cd96cb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1814466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http://www.esque.su/art_photos/83714.jpeg"/>
          <p:cNvPicPr>
            <a:picLocks noChangeAspect="1" noChangeArrowheads="1"/>
          </p:cNvPicPr>
          <p:nvPr/>
        </p:nvPicPr>
        <p:blipFill>
          <a:blip r:embed="rId3" cstate="print"/>
          <a:srcRect l="30240" t="1362"/>
          <a:stretch>
            <a:fillRect/>
          </a:stretch>
        </p:blipFill>
        <p:spPr bwMode="auto">
          <a:xfrm>
            <a:off x="6804248" y="1556792"/>
            <a:ext cx="1922392" cy="377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6" name="Picture 8" descr="http://img0.liveinternet.ru/images/attach/c/3/75/234/75234870_large_sv__3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897658"/>
            <a:ext cx="1892821" cy="285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745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036496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Одягання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називається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«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кіцуке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 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(</a:t>
            </a:r>
            <a:r>
              <a:rPr lang="ja-JP" alt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着付け</a:t>
            </a:r>
            <a:r>
              <a:rPr lang="en-US" altLang="ja-JP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)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або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«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васьо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 (</a:t>
            </a:r>
            <a:r>
              <a:rPr lang="ja-JP" alt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和装</a:t>
            </a:r>
            <a:r>
              <a:rPr lang="en-US" altLang="ja-JP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).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потребує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чималих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навичок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вмінь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Особливо складною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процедура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одягання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жіночого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для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потрібно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неабиякий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досвід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Вбрання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можна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одягати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самому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або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при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допомозі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інструкторів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(</a:t>
            </a:r>
            <a:r>
              <a:rPr lang="ja-JP" alt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着付師</a:t>
            </a:r>
            <a:r>
              <a:rPr lang="en-US" altLang="ja-JP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).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Більшість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японців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не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вміє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самотужки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одягати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тому радо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користується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послугами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останніх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prstTxWarp prst="textWave2">
              <a:avLst/>
            </a:prstTxWarp>
          </a:bodyPr>
          <a:lstStyle/>
          <a:p>
            <a:pPr>
              <a:buNone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Кінець!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0" y="6309320"/>
            <a:ext cx="683568" cy="288032"/>
          </a:xfrm>
          <a:prstGeom prst="actionButtonBeginning">
            <a:avLst/>
          </a:prstGeom>
          <a:solidFill>
            <a:srgbClr val="FF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24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28083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сучасній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японській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мові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існує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три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терміни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для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позначення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японського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традиційного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одягу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:</a:t>
            </a:r>
          </a:p>
          <a:p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2780928"/>
            <a:ext cx="8388424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кімоно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 (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着物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) —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вбрання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; 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вафуку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 (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和服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) —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японський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одяг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;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ґофуку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 (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呉服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) — «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китайський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»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одяг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77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748464" cy="54726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нагадує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собою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Т-подібний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халат.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Його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довжина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може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різнитися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закріплюється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тілі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поясом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обі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</a:t>
            </a:r>
            <a:r>
              <a:rPr lang="ja-JP" alt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帯</a:t>
            </a:r>
            <a:r>
              <a:rPr lang="en-US" altLang="ja-JP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),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розташований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талії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Замість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європейських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ґудзиків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використовують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паски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мотузочки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Характерною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рисою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рукава соде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(</a:t>
            </a:r>
            <a:r>
              <a:rPr lang="ja-JP" alt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袖</a:t>
            </a:r>
            <a:r>
              <a:rPr lang="en-US" altLang="ja-JP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),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зазвичай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набагато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ширші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за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товщину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руки. Вони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мають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мішкоподібну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форму.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Рукавний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отвір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завжди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менший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висоти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самого рукава.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Оскільки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японське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традиційне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вбрання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подібне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до халату, 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ньому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немає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відкритого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коміру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зразок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європейських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костюмів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Загалом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зручне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не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сковує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рухів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людини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 advTm="28159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988840"/>
            <a:ext cx="2376264" cy="792088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Пояс </a:t>
            </a:r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обі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6" name="Picture 2" descr="http://images.buycostumes.com/mgen/merchandiser/3135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268760"/>
            <a:ext cx="5302896" cy="5302896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267744" y="3861048"/>
            <a:ext cx="2962672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</a:t>
            </a:r>
            <a:r>
              <a:rPr kumimoji="0" lang="uk-UA" sz="32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укав</a:t>
            </a:r>
            <a:r>
              <a:rPr kumimoji="0" lang="uk-UA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</a:t>
            </a:r>
            <a:r>
              <a:rPr kumimoji="0" lang="uk-UA" sz="32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соде</a:t>
            </a:r>
            <a:endParaRPr kumimoji="0" lang="ru-RU" sz="3200" b="1" i="0" u="none" strike="noStrike" kern="120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4932040" y="2492896"/>
            <a:ext cx="2016224" cy="9361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572000" y="4149080"/>
            <a:ext cx="1368152" cy="1440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85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Тканини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виготовляється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як правило,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нееластичні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Для поясу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використовують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сукно. 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Викрійки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для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зазвичай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прямокутні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відрізняються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європейських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аналогів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складними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заокругленими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формами.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Завдяки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цьому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досягається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економія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практично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повна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утилізація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матерії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Її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прямокутні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залишки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можуть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бути повторно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використані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господарстві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 advTm="1837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reklama.com.ua/2010-06-09/451060/photos0-800x600.jpeg"/>
          <p:cNvPicPr>
            <a:picLocks noChangeAspect="1" noChangeArrowheads="1"/>
          </p:cNvPicPr>
          <p:nvPr/>
        </p:nvPicPr>
        <p:blipFill>
          <a:blip r:embed="rId2" cstate="print"/>
          <a:srcRect r="-169" b="31961"/>
          <a:stretch>
            <a:fillRect/>
          </a:stretch>
        </p:blipFill>
        <p:spPr bwMode="auto">
          <a:xfrm>
            <a:off x="2771800" y="3717032"/>
            <a:ext cx="579531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www.ooo-bark.ru/images/com_sobi2/gallery/32/32_imag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5" y="620688"/>
            <a:ext cx="290336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upload.wikimedia.org/wikipedia/ru/thumb/5/57/Kimono_parts_lang_rus.PNG/500px-Kimono_parts_lang_r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77067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756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Для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пошиття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використовуються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переважно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м'які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нитки,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зменшують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ризик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перетягування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тканини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Проте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таке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бережне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ставлення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матерії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яка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була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дефіцитом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традиційній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Японії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негативно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відбивається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збереженні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конструкції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випадку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її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порушення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можна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перешити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заново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тієї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самої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тканини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3076" name="Picture 4" descr="http://s44.radikal.ru/i103/1111/38/f1373e1ca5c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DEC7"/>
              </a:clrFrom>
              <a:clrTo>
                <a:srgbClr val="F4DE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437112"/>
            <a:ext cx="2511323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17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  На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відміну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традиційного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європейського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підкреслює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конструкцію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тіла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людини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кімоно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виділяє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лише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плечі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та перехват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носія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приховуючи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недоліки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його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фігури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4" name="Picture 4" descr="http://smiw.ru/wp-content/uploads/2011/12/%D1%85%D0%BE%D0%BC%D0%BE%D0%BD%D0%B3%D0%B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 l="18026" r="13549"/>
          <a:stretch>
            <a:fillRect/>
          </a:stretch>
        </p:blipFill>
        <p:spPr bwMode="auto">
          <a:xfrm>
            <a:off x="6911752" y="2636912"/>
            <a:ext cx="2232248" cy="3914800"/>
          </a:xfrm>
          <a:prstGeom prst="rect">
            <a:avLst/>
          </a:prstGeom>
          <a:noFill/>
        </p:spPr>
      </p:pic>
      <p:pic>
        <p:nvPicPr>
          <p:cNvPr id="2052" name="Picture 4" descr="http://www.eurochic.com.ua/blog/wp-content/uploads/2010/10/pink_blue_japanese_kimon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EFA"/>
              </a:clrFrom>
              <a:clrTo>
                <a:srgbClr val="FBFEFA">
                  <a:alpha val="0"/>
                </a:srgbClr>
              </a:clrTo>
            </a:clrChange>
          </a:blip>
          <a:srcRect l="4401"/>
          <a:stretch>
            <a:fillRect/>
          </a:stretch>
        </p:blipFill>
        <p:spPr bwMode="auto">
          <a:xfrm>
            <a:off x="539552" y="3429000"/>
            <a:ext cx="3444896" cy="3195093"/>
          </a:xfrm>
          <a:prstGeom prst="rect">
            <a:avLst/>
          </a:prstGeom>
          <a:noFill/>
        </p:spPr>
      </p:pic>
      <p:pic>
        <p:nvPicPr>
          <p:cNvPr id="8" name="Picture 6" descr="http://retrobazar.com/upload-files/mozart/kazak/sirko/mazepa/ostrozka/tudors/okean/hmeln/artur/van_gog/artyr/vatican/maya/paris/freyd/dark/uliy/svoboda/dvorec/new_yourk/belly/hamam/stena/krakov/hallowen/statya/tamplieru/kimono/90_rb190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2585864" cy="327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25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25544" cy="1517030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Структура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кімоно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196752"/>
            <a:ext cx="5040560" cy="547260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Накладний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комір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— 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掛衿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какеері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), 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共衿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томоері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Основний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комір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— 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本衿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хон'ері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), 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地衿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дзіері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Права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передня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натільна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частина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— 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右の前身頃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міґі</a:t>
            </a:r>
            <a:r>
              <a:rPr lang="ru-RU" b="1" i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но мае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міґоро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Ліва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передня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натільна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частина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— 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左の前身頃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хідарі</a:t>
            </a:r>
            <a:r>
              <a:rPr lang="ru-RU" b="1" i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но мае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міґоро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Ліва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задня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натільна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частина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— 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左の後身頃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хідарі</a:t>
            </a:r>
            <a:r>
              <a:rPr lang="ru-RU" b="1" i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но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усіро</a:t>
            </a:r>
            <a:r>
              <a:rPr lang="ru-RU" b="1" i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міґоро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Права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задня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натільна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частина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— 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右の後身頃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міґі</a:t>
            </a:r>
            <a:r>
              <a:rPr lang="ru-RU" b="1" i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но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усіро</a:t>
            </a:r>
            <a:r>
              <a:rPr lang="ru-RU" b="1" i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міґоро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Рукав — 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袖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i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соде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Рукавний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шлейф —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袂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тамото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Лівий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край — 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左の衽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міґі</a:t>
            </a:r>
            <a:r>
              <a:rPr lang="ru-RU" b="1" i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но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окумі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Правий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край — 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右の衽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хідарі</a:t>
            </a:r>
            <a:r>
              <a:rPr lang="ru-RU" b="1" i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но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окумі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Вістря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меча» — 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剣先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кенсакі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6152" name="Picture 8" descr="Назви частин одягу кімон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929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255</Words>
  <Application>Microsoft Office PowerPoint</Application>
  <PresentationFormat>Экран (4:3)</PresentationFormat>
  <Paragraphs>56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Кімоно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Структура кімоно </vt:lpstr>
      <vt:lpstr>Різновиди кімоно </vt:lpstr>
      <vt:lpstr>Жіноче кімоно </vt:lpstr>
      <vt:lpstr>Слайд 12</vt:lpstr>
      <vt:lpstr>Слайд 13</vt:lpstr>
      <vt:lpstr>Слайд 14</vt:lpstr>
      <vt:lpstr>Чоловіче кімоно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Кімоно</dc:title>
  <dc:creator>my</dc:creator>
  <cp:lastModifiedBy>my</cp:lastModifiedBy>
  <cp:revision>18</cp:revision>
  <dcterms:created xsi:type="dcterms:W3CDTF">2013-03-27T14:50:06Z</dcterms:created>
  <dcterms:modified xsi:type="dcterms:W3CDTF">2013-03-28T15:06:11Z</dcterms:modified>
</cp:coreProperties>
</file>