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54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rtwallpaper.me/wallpaper/wp-content/uploads/2012/11/27/1881/The-Great-Wave-off-Kanagawa-Wallpaper-Japan-Ar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000"/>
                    </a14:imgEffect>
                    <a14:imgEffect>
                      <a14:saturation sat="1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52" t="4334" r="1117" b="1430"/>
          <a:stretch/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16216" y="188640"/>
            <a:ext cx="1296144" cy="4176464"/>
          </a:xfrm>
          <a:prstGeom prst="rect">
            <a:avLst/>
          </a:prstGeom>
          <a:solidFill>
            <a:schemeClr val="accent5">
              <a:lumMod val="40000"/>
              <a:lumOff val="60000"/>
              <a:alpha val="43000"/>
            </a:schemeClr>
          </a:solidFill>
          <a:ln w="76200" cap="sq" cmpd="dbl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76256" y="295436"/>
            <a:ext cx="576064" cy="3962871"/>
          </a:xfrm>
          <a:solidFill>
            <a:schemeClr val="bg1">
              <a:alpha val="37000"/>
            </a:schemeClr>
          </a:solidFill>
        </p:spPr>
        <p:txBody>
          <a:bodyPr>
            <a:noAutofit/>
          </a:bodyPr>
          <a:lstStyle/>
          <a:p>
            <a:pPr>
              <a:lnSpc>
                <a:spcPts val="5100"/>
              </a:lnSpc>
            </a:pPr>
            <a:r>
              <a:rPr lang="uk-UA" sz="5400" b="1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Кабукі</a:t>
            </a:r>
            <a:endParaRPr lang="uk-UA" sz="5400" b="1" dirty="0">
              <a:ln w="3175" cmpd="sng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836712"/>
            <a:ext cx="1656184" cy="3528392"/>
          </a:xfrm>
          <a:prstGeom prst="rect">
            <a:avLst/>
          </a:prstGeom>
          <a:solidFill>
            <a:schemeClr val="accent5">
              <a:lumMod val="40000"/>
              <a:lumOff val="60000"/>
              <a:alpha val="43000"/>
            </a:schemeClr>
          </a:solidFill>
          <a:ln w="57150" cap="sq" cmpd="dbl">
            <a:solidFill>
              <a:schemeClr val="tx2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716016" y="926722"/>
            <a:ext cx="504056" cy="3348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00"/>
              </a:lnSpc>
            </a:pPr>
            <a:r>
              <a:rPr lang="uk-UA" sz="2400" b="1" dirty="0" smtClean="0">
                <a:ln w="3175">
                  <a:noFill/>
                </a:ln>
                <a:solidFill>
                  <a:schemeClr val="tx2"/>
                </a:solidFill>
                <a:effectLst>
                  <a:glow rad="203200">
                    <a:schemeClr val="bg1">
                      <a:alpha val="6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Традиційний</a:t>
            </a:r>
            <a:endParaRPr lang="uk-UA" sz="2400" b="1" dirty="0">
              <a:ln w="3175">
                <a:noFill/>
              </a:ln>
              <a:solidFill>
                <a:schemeClr val="tx2"/>
              </a:solidFill>
              <a:effectLst>
                <a:glow rad="203200">
                  <a:schemeClr val="bg1">
                    <a:alpha val="6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4066" y="1268760"/>
            <a:ext cx="504057" cy="3096344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>
                <a:ln w="3175">
                  <a:noFill/>
                </a:ln>
                <a:solidFill>
                  <a:schemeClr val="tx2"/>
                </a:solidFill>
                <a:effectLst>
                  <a:glow rad="203200">
                    <a:schemeClr val="bg1">
                      <a:alpha val="64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японський</a:t>
            </a:r>
            <a:endParaRPr lang="uk-UA" b="1" dirty="0">
              <a:ln w="3175">
                <a:noFill/>
              </a:ln>
              <a:solidFill>
                <a:schemeClr val="tx2"/>
              </a:solidFill>
              <a:effectLst>
                <a:glow rad="203200">
                  <a:schemeClr val="bg1">
                    <a:alpha val="64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796136" y="1772816"/>
            <a:ext cx="360039" cy="2412268"/>
          </a:xfrm>
          <a:prstGeom prst="rect">
            <a:avLst/>
          </a:prstGeom>
          <a:solidFill>
            <a:schemeClr val="bg1">
              <a:alpha val="29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800"/>
              </a:lnSpc>
            </a:pPr>
            <a:r>
              <a:rPr lang="uk-UA" sz="4800" b="1" dirty="0" smtClean="0">
                <a:ln w="3175">
                  <a:solidFill>
                    <a:schemeClr val="bg1"/>
                  </a:solidFill>
                </a:ln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театр</a:t>
            </a:r>
            <a:endParaRPr lang="uk-UA" sz="4800" b="1" dirty="0">
              <a:ln w="3175">
                <a:solidFill>
                  <a:schemeClr val="bg1"/>
                </a:solidFill>
              </a:ln>
              <a:solidFill>
                <a:schemeClr val="tx2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www.artwallpaper.me/wallpaper/wp-content/uploads/2012/11/27/1881/The-Great-Wave-off-Kanagawa-Wallpaper-Japan-Ar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0" b="33917" l="1563" r="10104">
                        <a14:foregroundMark x1="9219" y1="23917" x2="9375" y2="27583"/>
                        <a14:foregroundMark x1="9375" y1="6500" x2="9479" y2="28500"/>
                        <a14:foregroundMark x1="5625" y1="6500" x2="5833" y2="28500"/>
                      </a14:backgroundRemoval>
                    </a14:imgEffect>
                    <a14:imgEffect>
                      <a14:colorTemperature colorTemp="6000"/>
                    </a14:imgEffect>
                    <a14:imgEffect>
                      <a14:saturation sat="1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0" t="3606" r="89740" b="69467"/>
          <a:stretch/>
        </p:blipFill>
        <p:spPr bwMode="auto">
          <a:xfrm>
            <a:off x="7956376" y="22085"/>
            <a:ext cx="792088" cy="225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7369" y="6165305"/>
            <a:ext cx="9144000" cy="692695"/>
          </a:xfrm>
          <a:prstGeom prst="rect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309320"/>
            <a:ext cx="9144000" cy="5447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3800"/>
              </a:lnSpc>
            </a:pPr>
            <a:r>
              <a:rPr lang="uk-UA" sz="3600" b="1" i="1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Литвиненко, Богданова 11-Б</a:t>
            </a:r>
            <a:endParaRPr lang="uk-UA" sz="3600" b="1" i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img1.liveinternet.ru/images/attach/c/1/59/309/59309939_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15" b="100000" l="8000" r="90000">
                        <a14:foregroundMark x1="58800" y1="48673" x2="62200" y2="61652"/>
                        <a14:foregroundMark x1="59400" y1="47493" x2="62200" y2="58407"/>
                        <a14:foregroundMark x1="50600" y1="31268" x2="49800" y2="35103"/>
                        <a14:foregroundMark x1="41800" y1="94395" x2="52200" y2="99705"/>
                        <a14:foregroundMark x1="57600" y1="42478" x2="61200" y2="52212"/>
                        <a14:foregroundMark x1="60800" y1="49263" x2="62000" y2="55752"/>
                        <a14:foregroundMark x1="62800" y1="56342" x2="62800" y2="61652"/>
                        <a14:backgroundMark x1="51000" y1="33923" x2="60000" y2="30678"/>
                        <a14:backgroundMark x1="65600" y1="50147" x2="77800" y2="87316"/>
                        <a14:backgroundMark x1="58600" y1="40118" x2="65400" y2="60767"/>
                        <a14:backgroundMark x1="65400" y1="63422" x2="62200" y2="70206"/>
                        <a14:backgroundMark x1="50200" y1="36873" x2="52600" y2="34513"/>
                        <a14:backgroundMark x1="49800" y1="36873" x2="51200" y2="35693"/>
                      </a14:backgroundRemoval>
                    </a14:imgEffect>
                    <a14:imgEffect>
                      <a14:colorTemperature colorTemp="5500"/>
                    </a14:imgEffect>
                    <a14:imgEffect>
                      <a14:saturation sat="210000"/>
                    </a14:imgEffect>
                    <a14:imgEffect>
                      <a14:brightnessContrast bright="4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82" t="10000" r="31419"/>
          <a:stretch/>
        </p:blipFill>
        <p:spPr bwMode="auto">
          <a:xfrm>
            <a:off x="-226549" y="559914"/>
            <a:ext cx="3816424" cy="6294184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206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  <p:bldP spid="7" grpId="0"/>
      <p:bldP spid="3" grpId="0" build="p"/>
      <p:bldP spid="8" grpId="0" animBg="1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rtwallpaper.me/wallpaper/wp-content/uploads/2012/11/27/1881/The-Great-Wave-off-Kanagawa-Wallpaper-Japan-Ar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000"/>
                    </a14:imgEffect>
                    <a14:imgEffect>
                      <a14:saturation sat="1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52" t="4334" r="1117" b="1430"/>
          <a:stretch/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File:Okuni kabuki byobu-zu cropped and enhanc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896" y="1268760"/>
            <a:ext cx="29337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42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8</Words>
  <Application>Microsoft Office PowerPoint</Application>
  <PresentationFormat>Экран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Кабукі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Olya</cp:lastModifiedBy>
  <cp:revision>8</cp:revision>
  <dcterms:modified xsi:type="dcterms:W3CDTF">2014-03-09T21:39:12Z</dcterms:modified>
</cp:coreProperties>
</file>