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3AC73ED-8EF1-4EE4-911F-F95ECFB890DF}" type="datetimeFigureOut">
              <a:rPr lang="uk-UA" smtClean="0"/>
              <a:t>20.05.2013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772E76-9AD8-430E-917A-81BEE9F79547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err="1"/>
              <a:t>Творчий</a:t>
            </a:r>
            <a:r>
              <a:rPr lang="ru-RU" sz="6000" dirty="0"/>
              <a:t> проект</a:t>
            </a:r>
            <a:endParaRPr lang="uk-UA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557986" cy="1995486"/>
          </a:xfrm>
        </p:spPr>
        <p:txBody>
          <a:bodyPr>
            <a:normAutofit/>
          </a:bodyPr>
          <a:lstStyle/>
          <a:p>
            <a:r>
              <a:rPr lang="ru-RU" sz="7200" b="1" i="1" dirty="0" err="1" smtClean="0">
                <a:solidFill>
                  <a:schemeClr val="tx2">
                    <a:lumMod val="75000"/>
                  </a:schemeClr>
                </a:solidFill>
              </a:rPr>
              <a:t>Квілл</a:t>
            </a:r>
            <a:r>
              <a:rPr lang="uk-UA" sz="7200" b="1" i="1" dirty="0" err="1" smtClean="0">
                <a:solidFill>
                  <a:schemeClr val="tx2">
                    <a:lumMod val="75000"/>
                  </a:schemeClr>
                </a:solidFill>
              </a:rPr>
              <a:t>інг</a:t>
            </a:r>
            <a:endParaRPr lang="uk-UA" sz="7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7858148" y="6500834"/>
            <a:ext cx="928694" cy="214290"/>
          </a:xfrm>
        </p:spPr>
        <p:txBody>
          <a:bodyPr>
            <a:noAutofit/>
          </a:bodyPr>
          <a:lstStyle/>
          <a:p>
            <a:r>
              <a:rPr lang="uk-UA" sz="1600" b="0" dirty="0" smtClean="0">
                <a:effectLst/>
                <a:latin typeface="+mn-lt"/>
              </a:rPr>
              <a:t>2013</a:t>
            </a:r>
            <a:endParaRPr lang="uk-UA" sz="1600" b="0" dirty="0"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85728"/>
            <a:ext cx="7315200" cy="1071570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Презентацію приготувала:</a:t>
            </a:r>
          </a:p>
          <a:p>
            <a:r>
              <a:rPr lang="uk-UA" dirty="0" err="1" smtClean="0"/>
              <a:t>Мудрицька</a:t>
            </a:r>
            <a:r>
              <a:rPr lang="uk-UA" dirty="0" smtClean="0"/>
              <a:t> Юлія</a:t>
            </a:r>
          </a:p>
          <a:p>
            <a:endParaRPr lang="uk-UA" dirty="0"/>
          </a:p>
        </p:txBody>
      </p:sp>
    </p:spTree>
  </p:cSld>
  <p:clrMapOvr>
    <a:masterClrMapping/>
  </p:clrMapOvr>
  <p:transition>
    <p:pull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6924700" cy="1428760"/>
          </a:xfrm>
        </p:spPr>
        <p:txBody>
          <a:bodyPr>
            <a:noAutofit/>
          </a:bodyPr>
          <a:lstStyle/>
          <a:p>
            <a:r>
              <a:rPr lang="uk-UA" sz="1800" dirty="0" err="1" smtClean="0"/>
              <a:t>Квіллінг</a:t>
            </a:r>
            <a:r>
              <a:rPr lang="uk-UA" sz="1800" dirty="0" smtClean="0"/>
              <a:t>, паперова філігрань - мистецтво скручувати довгі і вузькі смужки паперу в спіральки, видозмінювати їх форму і складати з отриманих деталей об'ємні або площинні </a:t>
            </a:r>
            <a:r>
              <a:rPr lang="uk-UA" sz="1800" dirty="0" smtClean="0"/>
              <a:t>композиції</a:t>
            </a:r>
            <a:endParaRPr lang="uk-UA" sz="4800" dirty="0"/>
          </a:p>
        </p:txBody>
      </p:sp>
      <p:pic>
        <p:nvPicPr>
          <p:cNvPr id="4" name="Содержимое 3" descr="9WhjenMlH0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357298"/>
            <a:ext cx="5939961" cy="5286412"/>
          </a:xfrm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3000396" cy="5583254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У наші дні </a:t>
            </a:r>
            <a:r>
              <a:rPr lang="uk-UA" sz="2000" dirty="0" err="1" smtClean="0"/>
              <a:t>бумагокручение</a:t>
            </a:r>
            <a:r>
              <a:rPr lang="uk-UA" sz="2000" dirty="0" smtClean="0"/>
              <a:t> широко відомо і популярно як хобі в країнах Західної Європи, особливо в Англії та Німеччині. Але саме широке поширення це мистецтво одержало, коли воно «переїхало» на Схід. Багатющі традиції найтоншої графіки і пластики, виготовлення паперу та роботи з нею дали мистецтву паперової пластики нове життя.</a:t>
            </a:r>
            <a:endParaRPr lang="uk-UA" sz="2000" dirty="0"/>
          </a:p>
        </p:txBody>
      </p:sp>
      <p:pic>
        <p:nvPicPr>
          <p:cNvPr id="4" name="Содержимое 3" descr="8Q-2EFiZtz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20" y="857232"/>
            <a:ext cx="3786214" cy="4056658"/>
          </a:xfr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357562"/>
            <a:ext cx="7500990" cy="3071834"/>
          </a:xfrm>
        </p:spPr>
        <p:txBody>
          <a:bodyPr>
            <a:noAutofit/>
          </a:bodyPr>
          <a:lstStyle/>
          <a:p>
            <a:r>
              <a:rPr lang="uk-UA" sz="1600" dirty="0" smtClean="0"/>
              <a:t>В Англії принцеса Єлизавета серйозно захоплювалася мистецтвом </a:t>
            </a:r>
            <a:r>
              <a:rPr lang="uk-UA" sz="1600" dirty="0" err="1" smtClean="0"/>
              <a:t>квілінгу</a:t>
            </a:r>
            <a:r>
              <a:rPr lang="uk-UA" sz="1600" dirty="0" smtClean="0"/>
              <a:t>, і багато її твори зберігаються в музеї Вікторії і Альберта в Лондоні. З папером у нас пов'язано уявлення про слабкості і недовговічності. Але </a:t>
            </a:r>
            <a:r>
              <a:rPr lang="uk-UA" sz="1600" dirty="0" err="1" smtClean="0"/>
              <a:t>квіллінг</a:t>
            </a:r>
            <a:r>
              <a:rPr lang="uk-UA" sz="1600" dirty="0" smtClean="0"/>
              <a:t> спростовує це твердження - на філігранну об'ємну підставку можна поставити, наприклад, чашку або покласти важку книгу, і жоден завиток паперового мережива при цьому не постраждає. Можна зібрати з паперових елементів вазу для цукерок і спокійно використовувати її за призначенням - не розвалиться і не зламається. Загалом, </a:t>
            </a:r>
            <a:r>
              <a:rPr lang="uk-UA" sz="1600" dirty="0" err="1" smtClean="0"/>
              <a:t>квіллінг</a:t>
            </a:r>
            <a:r>
              <a:rPr lang="uk-UA" sz="1600" dirty="0" smtClean="0"/>
              <a:t> - це можливість побачити незвичайні можливості звичайного паперу.</a:t>
            </a:r>
            <a:br>
              <a:rPr lang="uk-UA" sz="1600" dirty="0" smtClean="0"/>
            </a:br>
            <a:endParaRPr lang="uk-UA" sz="1600" dirty="0"/>
          </a:p>
        </p:txBody>
      </p:sp>
      <p:pic>
        <p:nvPicPr>
          <p:cNvPr id="6" name="Содержимое 5" descr="1314829786_67114806_1290808528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14290"/>
            <a:ext cx="3571900" cy="3349888"/>
          </a:xfrm>
        </p:spPr>
      </p:pic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428604"/>
            <a:ext cx="4357718" cy="5429288"/>
          </a:xfrm>
        </p:spPr>
        <p:txBody>
          <a:bodyPr>
            <a:noAutofit/>
          </a:bodyPr>
          <a:lstStyle/>
          <a:p>
            <a:r>
              <a:rPr lang="uk-UA" sz="2400" dirty="0" smtClean="0"/>
              <a:t>У Південній Кореї існує ціла Асоціація любителів паперової</a:t>
            </a:r>
            <a:r>
              <a:rPr lang="uk-UA" sz="3200" dirty="0" smtClean="0"/>
              <a:t> </a:t>
            </a:r>
            <a:r>
              <a:rPr lang="uk-UA" sz="2400" dirty="0" smtClean="0"/>
              <a:t>пластики, що об'єднує послідовників різних напрямів паперового творчості.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У 15 столітті це вважалося мистецтвом. У 19 - дамським розвагою. Більшу частину 20 століття воно було забуте. І тільки в кінці минулого століття </a:t>
            </a:r>
            <a:r>
              <a:rPr lang="uk-UA" sz="2400" dirty="0" err="1" smtClean="0"/>
              <a:t>квіллінг</a:t>
            </a:r>
            <a:r>
              <a:rPr lang="uk-UA" sz="2400" dirty="0" smtClean="0"/>
              <a:t> знову став перетворюватися на мистецтво.</a:t>
            </a:r>
            <a:endParaRPr lang="uk-UA" sz="2400" dirty="0"/>
          </a:p>
        </p:txBody>
      </p:sp>
      <p:pic>
        <p:nvPicPr>
          <p:cNvPr id="4" name="Содержимое 3" descr="gRbkx3FHQa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785794"/>
            <a:ext cx="3317014" cy="4144970"/>
          </a:xfrm>
        </p:spPr>
      </p:pic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6172" cy="5940444"/>
          </a:xfrm>
        </p:spPr>
        <p:txBody>
          <a:bodyPr>
            <a:normAutofit fontScale="90000"/>
          </a:bodyPr>
          <a:lstStyle/>
          <a:p>
            <a:r>
              <a:rPr lang="uk-UA" sz="2000" dirty="0" smtClean="0"/>
              <a:t>Треба зауважити, що корейська школа </a:t>
            </a:r>
            <a:r>
              <a:rPr lang="uk-UA" sz="2000" dirty="0" err="1" smtClean="0"/>
              <a:t>квілінгу</a:t>
            </a:r>
            <a:r>
              <a:rPr lang="uk-UA" sz="2000" dirty="0" smtClean="0"/>
              <a:t> (вони називають його </a:t>
            </a:r>
            <a:r>
              <a:rPr lang="uk-UA" sz="2000" dirty="0" err="1" smtClean="0"/>
              <a:t>бумагокручение</a:t>
            </a:r>
            <a:r>
              <a:rPr lang="uk-UA" sz="2000" dirty="0" smtClean="0"/>
              <a:t>) дещо відрізняється від європейської. Європейські роботи, як правило, складаються з </a:t>
            </a:r>
            <a:r>
              <a:rPr lang="uk-UA" sz="2200" dirty="0" smtClean="0"/>
              <a:t>невеликої</a:t>
            </a:r>
            <a:r>
              <a:rPr lang="uk-UA" sz="2000" dirty="0" smtClean="0"/>
              <a:t> кількості деталей, вони лаконічні, нагадують мозаїки, прикрашають листівки та рамочки. Європа завжди поспішає, тому любить швидкі техніки. Східні ж майстри створюють твори, що нагадують шедеври ювелірного мистецтва. Найтонше об'ємне мереживо сплітається з сотень дрібних деталей.</a:t>
            </a:r>
            <a:r>
              <a:rPr lang="uk-UA" sz="900" dirty="0" smtClean="0"/>
              <a:t/>
            </a:r>
            <a:br>
              <a:rPr lang="uk-UA" sz="900" dirty="0" smtClean="0"/>
            </a:br>
            <a:endParaRPr lang="uk-UA" sz="900" dirty="0"/>
          </a:p>
        </p:txBody>
      </p:sp>
      <p:pic>
        <p:nvPicPr>
          <p:cNvPr id="4" name="Содержимое 3" descr="QZqhVdvNp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2038" y="1285861"/>
            <a:ext cx="4094722" cy="3857652"/>
          </a:xfrm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7858180" cy="2868610"/>
          </a:xfrm>
        </p:spPr>
        <p:txBody>
          <a:bodyPr>
            <a:normAutofit/>
          </a:bodyPr>
          <a:lstStyle/>
          <a:p>
            <a:r>
              <a:rPr lang="uk-UA" sz="1600" dirty="0" smtClean="0"/>
              <a:t>Інструмент для </a:t>
            </a:r>
            <a:r>
              <a:rPr lang="uk-UA" sz="1600" dirty="0" err="1" smtClean="0"/>
              <a:t>квілінгу</a:t>
            </a:r>
            <a:r>
              <a:rPr lang="uk-UA" sz="1600" dirty="0" smtClean="0"/>
              <a:t> також буває різний. У Європі для скручування смужок використовують пластмасову або металеву паличку з розщепленим кінцем. Деякі і самі роблять подібний інструмент, наприклад, з стрижня для кулькової ручки, на кінці якого зроблений проріз. Мені не дуже сподобалася ця ідея, тому що при скручуванні виходить деталь з крупним і нерівним отвором в центрі. Однак, для дітей цей інструмент підходить.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Майстри східної школи вважають за краще виконувати закручування за допомогою тонкого шила. Заміну йому можна змайструвати з товстої голки і пробки. Також, у дітей добре виходить накручування на зубочистку.</a:t>
            </a:r>
            <a:endParaRPr lang="uk-UA" sz="1600" dirty="0"/>
          </a:p>
        </p:txBody>
      </p:sp>
      <p:pic>
        <p:nvPicPr>
          <p:cNvPr id="4" name="Содержимое 3" descr="product_detailed_image_8029_867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286124"/>
            <a:ext cx="2911477" cy="2911477"/>
          </a:xfrm>
        </p:spPr>
      </p:pic>
      <p:pic>
        <p:nvPicPr>
          <p:cNvPr id="1026" name="Picture 2" descr="C:\Users\Дом\Desktop\quilling-instruments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286124"/>
            <a:ext cx="3547098" cy="285590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7681914" cy="185738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Папір. Папір має бути кольоровий з двох сторін. Готові нарізані смужки паперу можна купити в спеціальних магазинах. Якщо ж такої можливості немає, то можна смужки нарізати самим. Ширина смужок для </a:t>
            </a:r>
            <a:r>
              <a:rPr lang="uk-UA" sz="2000" dirty="0" err="1" smtClean="0"/>
              <a:t>квілінгу</a:t>
            </a:r>
            <a:r>
              <a:rPr lang="uk-UA" sz="2000" dirty="0" smtClean="0"/>
              <a:t>, зазвичай, 3-7 мм.</a:t>
            </a:r>
            <a:endParaRPr lang="uk-UA" sz="2000" dirty="0"/>
          </a:p>
        </p:txBody>
      </p:sp>
      <p:pic>
        <p:nvPicPr>
          <p:cNvPr id="4" name="Содержимое 3" descr="quillingshop-quilling-paper-013-b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428868"/>
            <a:ext cx="4786346" cy="2815498"/>
          </a:xfrm>
        </p:spPr>
      </p:pic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214290"/>
            <a:ext cx="3567114" cy="3643338"/>
          </a:xfrm>
        </p:spPr>
        <p:txBody>
          <a:bodyPr>
            <a:noAutofit/>
          </a:bodyPr>
          <a:lstStyle/>
          <a:p>
            <a:r>
              <a:rPr lang="uk-UA" sz="2800" dirty="0" smtClean="0"/>
              <a:t>Яскравий приклад роботи по техніці </a:t>
            </a:r>
            <a:r>
              <a:rPr lang="uk-UA" sz="2800" dirty="0" err="1" smtClean="0"/>
              <a:t>квіллінг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214282" y="6626229"/>
            <a:ext cx="3571900" cy="374671"/>
          </a:xfrm>
        </p:spPr>
        <p:txBody>
          <a:bodyPr>
            <a:normAutofit fontScale="77500" lnSpcReduction="20000"/>
          </a:bodyPr>
          <a:lstStyle/>
          <a:p>
            <a:endParaRPr lang="uk-UA" dirty="0"/>
          </a:p>
        </p:txBody>
      </p:sp>
      <p:pic>
        <p:nvPicPr>
          <p:cNvPr id="2051" name="Picture 3" descr="C:\Users\Дом\Desktop\tz4v3Xf6pR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4322781" cy="390202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80</TotalTime>
  <Words>399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Творчий проект</vt:lpstr>
      <vt:lpstr>Квіллінг, паперова філігрань - мистецтво скручувати довгі і вузькі смужки паперу в спіральки, видозмінювати їх форму і складати з отриманих деталей об'ємні або площинні композиції</vt:lpstr>
      <vt:lpstr>У наші дні бумагокручение широко відомо і популярно як хобі в країнах Західної Європи, особливо в Англії та Німеччині. Але саме широке поширення це мистецтво одержало, коли воно «переїхало» на Схід. Багатющі традиції найтоншої графіки і пластики, виготовлення паперу та роботи з нею дали мистецтву паперової пластики нове життя.</vt:lpstr>
      <vt:lpstr>В Англії принцеса Єлизавета серйозно захоплювалася мистецтвом квілінгу, і багато її твори зберігаються в музеї Вікторії і Альберта в Лондоні. З папером у нас пов'язано уявлення про слабкості і недовговічності. Але квіллінг спростовує це твердження - на філігранну об'ємну підставку можна поставити, наприклад, чашку або покласти важку книгу, і жоден завиток паперового мережива при цьому не постраждає. Можна зібрати з паперових елементів вазу для цукерок і спокійно використовувати її за призначенням - не розвалиться і не зламається. Загалом, квіллінг - це можливість побачити незвичайні можливості звичайного паперу. </vt:lpstr>
      <vt:lpstr>У Південній Кореї існує ціла Асоціація любителів паперової пластики, що об'єднує послідовників різних напрямів паперового творчості.  У 15 столітті це вважалося мистецтвом. У 19 - дамським розвагою. Більшу частину 20 століття воно було забуте. І тільки в кінці минулого століття квіллінг знову став перетворюватися на мистецтво.</vt:lpstr>
      <vt:lpstr>Треба зауважити, що корейська школа квілінгу (вони називають його бумагокручение) дещо відрізняється від європейської. Європейські роботи, як правило, складаються з невеликої кількості деталей, вони лаконічні, нагадують мозаїки, прикрашають листівки та рамочки. Європа завжди поспішає, тому любить швидкі техніки. Східні ж майстри створюють твори, що нагадують шедеври ювелірного мистецтва. Найтонше об'ємне мереживо сплітається з сотень дрібних деталей. </vt:lpstr>
      <vt:lpstr>Інструмент для квілінгу також буває різний. У Європі для скручування смужок використовують пластмасову або металеву паличку з розщепленим кінцем. Деякі і самі роблять подібний інструмент, наприклад, з стрижня для кулькової ручки, на кінці якого зроблений проріз. Мені не дуже сподобалася ця ідея, тому що при скручуванні виходить деталь з крупним і нерівним отвором в центрі. Однак, для дітей цей інструмент підходить.  Майстри східної школи вважають за краще виконувати закручування за допомогою тонкого шила. Заміну йому можна змайструвати з товстої голки і пробки. Також, у дітей добре виходить накручування на зубочистку.</vt:lpstr>
      <vt:lpstr>Папір. Папір має бути кольоровий з двох сторін. Готові нарізані смужки паперу можна купити в спеціальних магазинах. Якщо ж такої можливості немає, то можна смужки нарізати самим. Ширина смужок для квілінгу, зазвичай, 3-7 мм.</vt:lpstr>
      <vt:lpstr>Яскравий приклад роботи по техніці квіллінг</vt:lpstr>
      <vt:lpstr>2013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Творчий проект</dc:title>
  <dc:creator>Дом</dc:creator>
  <cp:lastModifiedBy>Дом</cp:lastModifiedBy>
  <cp:revision>9</cp:revision>
  <dcterms:created xsi:type="dcterms:W3CDTF">2013-05-20T16:08:37Z</dcterms:created>
  <dcterms:modified xsi:type="dcterms:W3CDTF">2013-05-20T17:29:06Z</dcterms:modified>
</cp:coreProperties>
</file>