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44" r:id="rId5"/>
    <p:sldMasterId id="2147483756" r:id="rId6"/>
    <p:sldMasterId id="2147483768" r:id="rId7"/>
    <p:sldMasterId id="2147483804" r:id="rId8"/>
  </p:sldMasterIdLst>
  <p:sldIdLst>
    <p:sldId id="256" r:id="rId9"/>
    <p:sldId id="260" r:id="rId10"/>
    <p:sldId id="257" r:id="rId11"/>
    <p:sldId id="258" r:id="rId12"/>
    <p:sldId id="259" r:id="rId13"/>
    <p:sldId id="261" r:id="rId14"/>
    <p:sldId id="263" r:id="rId15"/>
    <p:sldId id="264" r:id="rId16"/>
    <p:sldId id="262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>
        <p:scale>
          <a:sx n="76" d="100"/>
          <a:sy n="76" d="100"/>
        </p:scale>
        <p:origin x="-146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11/4/2014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11/4/2014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772400" cy="136245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80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8000" i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Дзюба </a:t>
            </a:r>
            <a:r>
              <a:rPr lang="ru-RU" sz="8000" i="1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Іван</a:t>
            </a:r>
            <a:r>
              <a:rPr lang="ru-RU" sz="8000" i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Михайлович</a:t>
            </a:r>
            <a:r>
              <a:rPr lang="ru-RU" sz="80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ru-RU" sz="53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(26 </a:t>
            </a:r>
            <a:r>
              <a:rPr lang="ru-RU" sz="5300" cap="all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липня</a:t>
            </a:r>
            <a:r>
              <a:rPr lang="ru-RU" sz="53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1931</a:t>
            </a:r>
            <a:r>
              <a:rPr lang="ru-RU" sz="5300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parajita" panose="020B0604020202020204" pitchFamily="34" charset="0"/>
              </a:rPr>
              <a:t>)</a:t>
            </a:r>
            <a:endParaRPr lang="ru-RU" sz="5300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624" y="4653136"/>
            <a:ext cx="7772400" cy="150971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                                                              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Презентацію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виконала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                                                        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учениця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11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класу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/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                                                        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Лазурненської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ЗОШ</a:t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                                                                    І-ІІІ ст.</a:t>
            </a:r>
            <a:b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</a:b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                                                         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Байбуза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 </a:t>
            </a:r>
            <a:r>
              <a:rPr lang="ru-RU" sz="24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ndalus" panose="02020603050405020304" pitchFamily="18" charset="-78"/>
              </a:rPr>
              <a:t>Ірина</a:t>
            </a:r>
            <a:endParaRPr lang="ru-RU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1972 р. був заарештований. Півтора року перебував Іван Михайлович в ув'язненні, потім — під офіційним наглядом, будучи позбавлений можливості творчої роботи. Єдиний пункт звинувачення — праця "Інтернаціоналізм чи русифікація?".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 descr="obkl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786190"/>
            <a:ext cx="1976613" cy="2857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11-16.03.73 р. відбувся суд над Іваном Дзюбою і Київський обласний суд засудив його за ст. 62 КК УРСР до 5 років таборів і 5 років заслання. Іван Дзюба тоді мав відкриту форму туберкульозу, цироз легенів. У жовтні 1973 р. він звернувся до Президії Верховної Ради УРСР з проханням про помилування. Ураховуючи часткове визнання вини, 06.11.73 р. ПВР УРСР помилувала І. Дзюбу, він був звільнений.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78687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Нині Іван Дзюба — академік-секретар відділення літератури, мови і мистецтвознавства Національної Академії Наук України, редактор журналу "Сучасн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сть", президент Національної асоціації україністів, співголова Головної Редакційної колеґії "Енциклопедії сучасної України". Іван Дзюба — один з найавторитетніших і поважних діячів української культури.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foto-53856-13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42852"/>
            <a:ext cx="2683672" cy="233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Народився 26 липня 1931 р. у с. Миколаївка Волноваського району на Донеччині.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Герб_Волновахского_района_Донецкой_обла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14686"/>
            <a:ext cx="2787790" cy="303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Volnovaskyi-Ra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428868"/>
            <a:ext cx="2733444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vi-VN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Іва́н Миха́йлович Дзю́ба — Герой України, український літературознавець, критик, громадський діяч, дисидент радянських часів, другий Міністр культури України (1992—1994)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foto-54083-13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85728"/>
            <a:ext cx="2601518" cy="226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Закінчив Донецький педагогічний інститут, аспірантуру Інституту літератури ім. Т. Г. Шевченка.</a:t>
            </a:r>
            <a:endParaRPr lang="ru-RU" sz="36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Рисунок 4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000372"/>
            <a:ext cx="2643206" cy="3427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86808" cy="578647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Працював у видавництвах і періодичній пресі. У 70-х роках зазнав переслідувань за погляди, висловлені в окремих публікаціях (Лондон, 1968; журнал "Вітчизна", 1990, №5-7) </a:t>
            </a:r>
            <a:endParaRPr lang="ru-RU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Рисунок 7" descr="140973_ZHurnal_Vitchizna_1990_g__1235167338_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071810"/>
            <a:ext cx="2467060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043890" cy="573883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en-US" dirty="0" smtClean="0"/>
              <a:t>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Автор відомої скандальної книги “Інтернцаіоналізм чи русифікація”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obkl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785926"/>
            <a:ext cx="3212007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Робота була оголошена антирадянською, автора виключили із Спілки письменників, і він теж опинився за ґратами. Починаючи з 1968 </a:t>
            </a:r>
            <a:r>
              <a:rPr lang="en-US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p., </a:t>
            </a:r>
            <a:r>
              <a:rPr lang="ru-RU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монографія багато разів виходила за кордоном українською, російською, англійською, французькою, італійською, китайською мовами. В Радянському Союзі як політичне звинувачення висувалася проти кожного, хто читав її чи бодай тримав у руках, якщо це ставало відомо КДБ.</a:t>
            </a:r>
            <a:endParaRPr lang="ru-RU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obkl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214818"/>
            <a:ext cx="1729535" cy="2500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" y="240424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Неоціненний особистий внесок І. М. Дзюби у розвиток процесів демократизації й розбудови Української держави. Участь у русі за незалежність України він розпочав ще у 50-і роки.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1246083881_go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786190"/>
            <a:ext cx="2724152" cy="2724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zuba.jpgор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143248"/>
            <a:ext cx="2357454" cy="260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71810"/>
            <a:ext cx="8686800" cy="37861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 вересні 1966 року, у день 25-ліття початку розстрілу євреїв у Бабиному Яру, Іван Дзюба разом з Віктором Некрасовим, Геліем Снєгірьовим і Володимиром Войновичем взяв участь у недозволеному траурному мітингу і виступив там.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dziuba.jpgвр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42852"/>
            <a:ext cx="2214578" cy="2777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FD7B26"/>
      </a:dk2>
      <a:lt2>
        <a:srgbClr val="FED3B6"/>
      </a:lt2>
      <a:accent1>
        <a:srgbClr val="FEB68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5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241</TotalTime>
  <Words>405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Поток</vt:lpstr>
      <vt:lpstr>Апекс</vt:lpstr>
      <vt:lpstr>Литейная</vt:lpstr>
      <vt:lpstr>Трек</vt:lpstr>
      <vt:lpstr>Солнцестояние</vt:lpstr>
      <vt:lpstr>Бумажная</vt:lpstr>
      <vt:lpstr>Открытая</vt:lpstr>
      <vt:lpstr>1_Апекс</vt:lpstr>
      <vt:lpstr>  Дзюба Іван Михайлович     (26 липня 1931)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Дзюба</dc:title>
  <dc:creator>Admin</dc:creator>
  <cp:lastModifiedBy>Иринка)</cp:lastModifiedBy>
  <cp:revision>30</cp:revision>
  <dcterms:created xsi:type="dcterms:W3CDTF">2010-02-13T18:19:34Z</dcterms:created>
  <dcterms:modified xsi:type="dcterms:W3CDTF">2014-11-04T07:24:10Z</dcterms:modified>
</cp:coreProperties>
</file>