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2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929D7-59DB-4F9E-A15F-361692628ECC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8BEE8-709A-40F8-9F5F-64343EB680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8BEE8-709A-40F8-9F5F-64343EB680AC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5A7B-6A09-4D69-B6D0-3EF097C2C28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F141-009A-49A3-8D23-857753A70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5A7B-6A09-4D69-B6D0-3EF097C2C28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F141-009A-49A3-8D23-857753A70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5A7B-6A09-4D69-B6D0-3EF097C2C28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F141-009A-49A3-8D23-857753A70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5A7B-6A09-4D69-B6D0-3EF097C2C28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F141-009A-49A3-8D23-857753A70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5A7B-6A09-4D69-B6D0-3EF097C2C28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F141-009A-49A3-8D23-857753A70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5A7B-6A09-4D69-B6D0-3EF097C2C28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F141-009A-49A3-8D23-857753A70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5A7B-6A09-4D69-B6D0-3EF097C2C28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F141-009A-49A3-8D23-857753A70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5A7B-6A09-4D69-B6D0-3EF097C2C28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F141-009A-49A3-8D23-857753A70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5A7B-6A09-4D69-B6D0-3EF097C2C28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F141-009A-49A3-8D23-857753A70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5A7B-6A09-4D69-B6D0-3EF097C2C28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F141-009A-49A3-8D23-857753A70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5A7B-6A09-4D69-B6D0-3EF097C2C28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F141-009A-49A3-8D23-857753A703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D5A7B-6A09-4D69-B6D0-3EF097C2C285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3F141-009A-49A3-8D23-857753A703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91;&#1079;&#1080;&#1082;&#1072;\VKmusic\&#1053;&#1077;&#1084;&#1077;&#1094;&#1082;&#1072;&#1103;%20&#1082;&#1083;&#1072;&#1089;&#1089;&#1080;&#1082;&#1072;%20-%20&#1052;&#1091;&#1079;&#1099;&#1082;&#1072;%20&#1084;&#1086;&#1077;&#1075;&#1086;%20&#1089;&#1077;&#1088;&#1076;&#1094;&#107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1%D0%B0%D1%87%D0%B2%D0%B0%D0%BD%D1%81%D1%8C%D0%BA%D1%96_%D1%80%D1%83%D1%81%D0%BD%D0%B0%D0%BA%D0%B8&amp;action=edit&amp;redlink=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88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0%D0%BC%D0%B5%D1%80%D0%B8%D0%BA%D0%B0" TargetMode="External"/><Relationship Id="rId5" Type="http://schemas.openxmlformats.org/officeDocument/2006/relationships/hyperlink" Target="http://uk.wikipedia.org/wiki/%D0%90%D0%B2%D1%81%D1%82%D1%80%D0%BE-%D0%A3%D0%B3%D0%BE%D1%80%D1%89%D0%B8%D0%BD%D0%B0" TargetMode="External"/><Relationship Id="rId4" Type="http://schemas.openxmlformats.org/officeDocument/2006/relationships/hyperlink" Target="http://uk.wikipedia.org/wiki/%D0%A0%D0%BE%D1%81%D1%96%D1%8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0%B9%D0%BB:Ukrainian_related_actors_actress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91;&#1079;&#1080;&#1082;&#1072;\VKmusic\&#1056;&#1045;&#1055;%20&#1055;&#1056;&#1054;%20&#1052;&#1040;&#1049;&#1044;&#1040;&#1053;%20-%20&#1053;&#1045;&#1042;&#1030;&#1044;&#1054;&#1052;&#1048;&#1049;%20&#1056;&#1045;&#1055;.mp3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uk.wikipedia.org/wiki/20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572428" cy="635795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Причини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утворення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української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діаспори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Немецкая классика - Музыка моего серд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14686"/>
            <a:ext cx="8229600" cy="1143000"/>
          </a:xfrm>
        </p:spPr>
        <p:txBody>
          <a:bodyPr/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Росія  - 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1928 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тис.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xit" presetSubtype="0" fill="hold" grpId="2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928934"/>
            <a:ext cx="8229600" cy="1143000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Канада -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1209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тис.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США -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971 </a:t>
            </a: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тис.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143248"/>
            <a:ext cx="8229600" cy="1143000"/>
          </a:xfrm>
        </p:spPr>
        <p:txBody>
          <a:bodyPr/>
          <a:lstStyle/>
          <a:p>
            <a:r>
              <a:rPr lang="uk-UA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Бразилія - 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~ 500 тис.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1462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Молдова - </a:t>
            </a:r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282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тис.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92893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Казахстан – 333 тис.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000372"/>
            <a:ext cx="8229600" cy="1143000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Аргентина -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~ 300 тис.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00372"/>
            <a:ext cx="8229600" cy="1143000"/>
          </a:xfrm>
        </p:spPr>
        <p:txBody>
          <a:bodyPr/>
          <a:lstStyle/>
          <a:p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Придністров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’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 - 160 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тис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143248"/>
            <a:ext cx="8229600" cy="1143000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Білорусь -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159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тис.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71810"/>
            <a:ext cx="8229600" cy="1143000"/>
          </a:xfrm>
        </p:spPr>
        <p:txBody>
          <a:bodyPr/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Португалія -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48 тис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Еміграція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Добровільна </a:t>
            </a:r>
          </a:p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Примусова </a:t>
            </a:r>
          </a:p>
          <a:p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3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/>
          <a:lstStyle/>
          <a:p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Польща – 60 тис.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4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14686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Франція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~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 тис.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4290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Німеччина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- ~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20 - 40 тис.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Грузія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8 тис.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92893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Угорщина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- 3,5 тис.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Болгарія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5 тис.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Великобританія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30 тис.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49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Австралія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 тис.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Добровільна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57240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економічних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мотивів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еміграція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відбувалася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із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західних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та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східних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районів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України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наприкінці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XIX — початку XX ст.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Спрямована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вона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була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до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Канади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й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США</a:t>
            </a:r>
          </a:p>
          <a:p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Після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встановлення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радянської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влади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у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Західній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Україні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вона мала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вже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політичний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характер</a:t>
            </a:r>
          </a:p>
          <a:p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Наступна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хвиля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зумовлена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подіями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Другої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світової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війни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та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знищенням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Української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повстанської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армії</a:t>
            </a: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8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46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784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римусова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Мільйони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українців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були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депортовані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на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простори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Сибіру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півночі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Росії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Четверта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—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стосується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виселення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дисидентів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(людей,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що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відкрито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виступали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проти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комуністичного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режиму)</a:t>
            </a:r>
          </a:p>
          <a:p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Тисячі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молодих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людей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їхали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освоєння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цілинних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земель у Казахстан, на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спорудження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новобудов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Сибір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Урал. З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національних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мотивів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спостерігався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відтік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єврейського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1980—1990-і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рр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середині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1990-х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рр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зросла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еміграція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західних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останні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роки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переважаючою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еміграція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західних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сприяє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зростанню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кількості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західної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української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діаспори</a:t>
            </a:r>
            <a:r>
              <a:rPr lang="ru-RU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Бачванські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руснаки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Найдавнішою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найпершою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діаспорою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малознані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Бачванські руснаки (ще не написана)"/>
              </a:rPr>
              <a:t>бачванські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Бачванські руснаки (ще не написана)"/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Бачванські руснаки (ще не написана)"/>
              </a:rPr>
              <a:t>руснаки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20-тисячна громада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головним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чином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Бачці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Сримі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Сремі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Славонії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Сербії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Хорватії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нащадки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переселенців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північно-східної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Пряшівщини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Закарпаття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середині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18 ст.,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гнані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злиднями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безземеллям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переселилися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Балкани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1571612"/>
            <a:ext cx="914400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 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  <a:hlinkClick r:id="rId3" tooltip="1880"/>
              </a:rPr>
              <a:t>1880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році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українська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діаспора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налічувала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близько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1,2 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млн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осіб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: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0,7 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млн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українців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європейській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  <a:hlinkClick r:id="rId4" tooltip="Росія"/>
              </a:rPr>
              <a:t>Росії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;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0,2 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млн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українців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в 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  <a:hlinkClick r:id="rId5" tooltip="Австро-Угорщина"/>
              </a:rPr>
              <a:t>Австро-Угорщині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;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0,1 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млн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українців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азійській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  <a:hlinkClick r:id="rId4" tooltip="Росія"/>
              </a:rPr>
              <a:t>Росії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;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0,1 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млн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українців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в </a:t>
            </a:r>
            <a:r>
              <a:rPr kumimoji="0" lang="ru-RU" sz="28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  <a:hlinkClick r:id="rId6" tooltip="Америка"/>
              </a:rPr>
              <a:t>Америці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Відомі люди, які емігрували за кордон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upload.wikimedia.org/wikipedia/commons/thumb/d/d9/Ukrainian_related_actors_actress.jpg/250px-Ukrainian_related_actors_actress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14414" y="0"/>
            <a:ext cx="6572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Станом на 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tooltip="2010"/>
              </a:rPr>
              <a:t>2010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рік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межами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мешкало до 10 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млн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українців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РЕП ПРО МАЙДАН - НЕВІДОМИЙ РЕП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270</Words>
  <Application>Microsoft Office PowerPoint</Application>
  <PresentationFormat>Экран (4:3)</PresentationFormat>
  <Paragraphs>40</Paragraphs>
  <Slides>35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Причини утворення      української діаспори</vt:lpstr>
      <vt:lpstr>Еміграція</vt:lpstr>
      <vt:lpstr>Добровільна</vt:lpstr>
      <vt:lpstr>Примусова</vt:lpstr>
      <vt:lpstr>Слайд 5</vt:lpstr>
      <vt:lpstr>Бачванські руснаки </vt:lpstr>
      <vt:lpstr>Слайд 7</vt:lpstr>
      <vt:lpstr>Відомі люди, які емігрували за кордон</vt:lpstr>
      <vt:lpstr>Станом на 2010 рік за межами України мешкало до 10 млн українців. </vt:lpstr>
      <vt:lpstr>Росія  - 1928 тис.</vt:lpstr>
      <vt:lpstr>Канада - 1209 тис. </vt:lpstr>
      <vt:lpstr>США - 971 тис.</vt:lpstr>
      <vt:lpstr>Бразилія - ~ 500 тис.</vt:lpstr>
      <vt:lpstr>Молдова - 282 тис.</vt:lpstr>
      <vt:lpstr>Казахстан – 333 тис.</vt:lpstr>
      <vt:lpstr>Аргентина - ~ 300 тис.</vt:lpstr>
      <vt:lpstr>Придністров’я - 160 тис.</vt:lpstr>
      <vt:lpstr>Білорусь - 159 тис.</vt:lpstr>
      <vt:lpstr>Португалія - 48 тис.</vt:lpstr>
      <vt:lpstr>Польща – 60 тис.</vt:lpstr>
      <vt:lpstr>Франція - ~ 35 тис.</vt:lpstr>
      <vt:lpstr>Німеччина - ~ 20 - 40 тис.</vt:lpstr>
      <vt:lpstr>Грузія – 8 тис.</vt:lpstr>
      <vt:lpstr>Угорщина - 3,5 тис.</vt:lpstr>
      <vt:lpstr>Болгарія – 5 тис. </vt:lpstr>
      <vt:lpstr>Великобританія – 30 тис.</vt:lpstr>
      <vt:lpstr>Австралія – 32 тис.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Причини утворення      української діаспори</dc:title>
  <dc:creator>Boss</dc:creator>
  <cp:lastModifiedBy>Boss</cp:lastModifiedBy>
  <cp:revision>18</cp:revision>
  <dcterms:created xsi:type="dcterms:W3CDTF">2014-03-16T09:09:26Z</dcterms:created>
  <dcterms:modified xsi:type="dcterms:W3CDTF">2014-03-16T12:07:57Z</dcterms:modified>
</cp:coreProperties>
</file>