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35" autoAdjust="0"/>
  </p:normalViewPr>
  <p:slideViewPr>
    <p:cSldViewPr>
      <p:cViewPr varScale="1">
        <p:scale>
          <a:sx n="80" d="100"/>
          <a:sy n="80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40769"/>
            <a:ext cx="6777318" cy="1944216"/>
          </a:xfrm>
        </p:spPr>
        <p:txBody>
          <a:bodyPr/>
          <a:lstStyle/>
          <a:p>
            <a:r>
              <a:rPr lang="uk-UA" sz="9600" b="1" dirty="0" smtClean="0"/>
              <a:t>Гроші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9109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Вартість</a:t>
            </a:r>
            <a:r>
              <a:rPr lang="ru-RU" sz="2800" dirty="0"/>
              <a:t> грошей, як </a:t>
            </a:r>
            <a:r>
              <a:rPr lang="ru-RU" sz="2800" dirty="0" err="1"/>
              <a:t>засобу</a:t>
            </a:r>
            <a:r>
              <a:rPr lang="ru-RU" sz="2800" dirty="0"/>
              <a:t> </a:t>
            </a:r>
            <a:r>
              <a:rPr lang="ru-RU" sz="2800" dirty="0" err="1"/>
              <a:t>обігу</a:t>
            </a:r>
            <a:r>
              <a:rPr lang="ru-RU" sz="2800" dirty="0"/>
              <a:t>,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купівельною</a:t>
            </a:r>
            <a:r>
              <a:rPr lang="ru-RU" sz="2800" dirty="0"/>
              <a:t> </a:t>
            </a:r>
            <a:r>
              <a:rPr lang="ru-RU" sz="2800" dirty="0" err="1"/>
              <a:t>спроможністю</a:t>
            </a:r>
            <a:r>
              <a:rPr lang="ru-RU" sz="2800" dirty="0"/>
              <a:t>. </a:t>
            </a:r>
            <a:r>
              <a:rPr lang="ru-RU" sz="2800" dirty="0" err="1"/>
              <a:t>Купівельна</a:t>
            </a:r>
            <a:r>
              <a:rPr lang="ru-RU" sz="2800" dirty="0"/>
              <a:t> </a:t>
            </a:r>
            <a:r>
              <a:rPr lang="ru-RU" sz="2800" dirty="0" err="1"/>
              <a:t>спроможність</a:t>
            </a:r>
            <a:r>
              <a:rPr lang="ru-RU" sz="2800" dirty="0"/>
              <a:t> не </a:t>
            </a:r>
            <a:r>
              <a:rPr lang="ru-RU" sz="2800" dirty="0" err="1"/>
              <a:t>обов'язково</a:t>
            </a:r>
            <a:r>
              <a:rPr lang="ru-RU" sz="2800" dirty="0"/>
              <a:t> повинна бути </a:t>
            </a:r>
            <a:r>
              <a:rPr lang="ru-RU" sz="2800" dirty="0" err="1"/>
              <a:t>обумовлена</a:t>
            </a:r>
            <a:r>
              <a:rPr lang="ru-RU" sz="2800" dirty="0"/>
              <a:t> реальною </a:t>
            </a:r>
            <a:r>
              <a:rPr lang="ru-RU" sz="2800" dirty="0" err="1"/>
              <a:t>вартістю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вартістю</a:t>
            </a:r>
            <a:r>
              <a:rPr lang="ru-RU" sz="2800" dirty="0"/>
              <a:t> золота, з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гроші</a:t>
            </a:r>
            <a:r>
              <a:rPr lang="ru-RU" sz="2800" dirty="0"/>
              <a:t> </a:t>
            </a:r>
            <a:r>
              <a:rPr lang="ru-RU" sz="2800" dirty="0" err="1"/>
              <a:t>виготовлені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на яке вони легко і </a:t>
            </a:r>
            <a:r>
              <a:rPr lang="ru-RU" sz="2800" dirty="0" err="1"/>
              <a:t>гарантовано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обмінені</a:t>
            </a:r>
            <a:r>
              <a:rPr lang="ru-RU" sz="2800" dirty="0"/>
              <a:t> (</a:t>
            </a:r>
            <a:r>
              <a:rPr lang="ru-RU" sz="2800" dirty="0" err="1"/>
              <a:t>золотий</a:t>
            </a:r>
            <a:r>
              <a:rPr lang="ru-RU" sz="2800" dirty="0"/>
              <a:t> запас). Вона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довірою</a:t>
            </a:r>
            <a:r>
              <a:rPr lang="ru-RU" sz="2800" dirty="0"/>
              <a:t> до </a:t>
            </a:r>
            <a:r>
              <a:rPr lang="ru-RU" sz="2800" dirty="0" err="1"/>
              <a:t>емітенту</a:t>
            </a:r>
            <a:r>
              <a:rPr lang="ru-RU" sz="2800" dirty="0"/>
              <a:t> </a:t>
            </a:r>
            <a:r>
              <a:rPr lang="ru-RU" sz="2800" dirty="0" err="1"/>
              <a:t>власників</a:t>
            </a:r>
            <a:r>
              <a:rPr lang="ru-RU" sz="2800" dirty="0"/>
              <a:t> </a:t>
            </a:r>
            <a:r>
              <a:rPr lang="ru-RU" sz="2800" dirty="0" err="1"/>
              <a:t>грошових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1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842" y="18914"/>
            <a:ext cx="10956232" cy="683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7488832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Гроші</a:t>
            </a:r>
            <a:r>
              <a:rPr lang="ru-RU" sz="2800" dirty="0"/>
              <a:t> — </a:t>
            </a:r>
            <a:r>
              <a:rPr lang="ru-RU" sz="2800" dirty="0" err="1"/>
              <a:t>особливий</a:t>
            </a:r>
            <a:r>
              <a:rPr lang="ru-RU" sz="2800" dirty="0"/>
              <a:t> товар, </a:t>
            </a:r>
            <a:r>
              <a:rPr lang="ru-RU" sz="2800" dirty="0" err="1"/>
              <a:t>що</a:t>
            </a:r>
            <a:r>
              <a:rPr lang="ru-RU" sz="2800" dirty="0"/>
              <a:t> є </a:t>
            </a:r>
            <a:r>
              <a:rPr lang="ru-RU" sz="2800" dirty="0" err="1"/>
              <a:t>загальною</a:t>
            </a:r>
            <a:r>
              <a:rPr lang="ru-RU" sz="2800" dirty="0"/>
              <a:t> </a:t>
            </a:r>
            <a:r>
              <a:rPr lang="ru-RU" sz="2800" dirty="0" err="1"/>
              <a:t>еквівалентною</a:t>
            </a:r>
            <a:r>
              <a:rPr lang="ru-RU" sz="2800" dirty="0"/>
              <a:t> формою </a:t>
            </a:r>
            <a:r>
              <a:rPr lang="ru-RU" sz="2800" dirty="0" err="1"/>
              <a:t>вартості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. </a:t>
            </a:r>
            <a:r>
              <a:rPr lang="ru-RU" sz="2800" dirty="0" err="1"/>
              <a:t>Гроші</a:t>
            </a:r>
            <a:r>
              <a:rPr lang="ru-RU" sz="2800" dirty="0"/>
              <a:t> </a:t>
            </a:r>
            <a:r>
              <a:rPr lang="ru-RU" sz="2800" dirty="0" err="1"/>
              <a:t>виконують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 </a:t>
            </a:r>
            <a:r>
              <a:rPr lang="ru-RU" sz="2800" dirty="0" err="1"/>
              <a:t>мірила</a:t>
            </a:r>
            <a:r>
              <a:rPr lang="ru-RU" sz="2800" dirty="0"/>
              <a:t> </a:t>
            </a:r>
            <a:r>
              <a:rPr lang="ru-RU" sz="2800" dirty="0" err="1"/>
              <a:t>вартості</a:t>
            </a:r>
            <a:r>
              <a:rPr lang="ru-RU" sz="2800" dirty="0"/>
              <a:t> та </a:t>
            </a:r>
            <a:r>
              <a:rPr lang="ru-RU" sz="2800" dirty="0" err="1"/>
              <a:t>засобу</a:t>
            </a:r>
            <a:r>
              <a:rPr lang="ru-RU" sz="2800" dirty="0"/>
              <a:t> </a:t>
            </a:r>
            <a:r>
              <a:rPr lang="ru-RU" sz="2800" dirty="0" err="1"/>
              <a:t>обігу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7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smtClean="0"/>
              <a:t>грошей:</a:t>
            </a:r>
            <a:endParaRPr lang="ru-RU" dirty="0"/>
          </a:p>
          <a:p>
            <a:r>
              <a:rPr lang="ru-RU" dirty="0" err="1"/>
              <a:t>Раціоналістична</a:t>
            </a:r>
            <a:r>
              <a:rPr lang="ru-RU" dirty="0"/>
              <a:t> —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раціональної</a:t>
            </a:r>
            <a:r>
              <a:rPr lang="ru-RU" dirty="0"/>
              <a:t> угоди </a:t>
            </a:r>
            <a:r>
              <a:rPr lang="ru-RU" dirty="0" err="1"/>
              <a:t>між</a:t>
            </a:r>
            <a:r>
              <a:rPr lang="ru-RU" dirty="0"/>
              <a:t> людьми через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товарного </a:t>
            </a:r>
            <a:r>
              <a:rPr lang="ru-RU" dirty="0" err="1"/>
              <a:t>обігу</a:t>
            </a:r>
            <a:r>
              <a:rPr lang="ru-RU" dirty="0"/>
              <a:t>.</a:t>
            </a:r>
          </a:p>
          <a:p>
            <a:r>
              <a:rPr lang="ru-RU" dirty="0" err="1"/>
              <a:t>Еволюційна</a:t>
            </a:r>
            <a:r>
              <a:rPr lang="ru-RU" dirty="0"/>
              <a:t> —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найпридатніші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грошового товару.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товар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грішми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межах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товарного </a:t>
            </a:r>
            <a:r>
              <a:rPr lang="ru-RU" dirty="0" err="1"/>
              <a:t>виробництва</a:t>
            </a:r>
            <a:r>
              <a:rPr lang="ru-RU" dirty="0"/>
              <a:t> й </a:t>
            </a:r>
            <a:r>
              <a:rPr lang="ru-RU" dirty="0" err="1"/>
              <a:t>обігу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96744" cy="165618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11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01008"/>
            <a:ext cx="7745505" cy="3877815"/>
          </a:xfrm>
        </p:spPr>
        <p:txBody>
          <a:bodyPr/>
          <a:lstStyle/>
          <a:p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100 000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бартерні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—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безгрошовий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товарами.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безгрошових</a:t>
            </a:r>
            <a:r>
              <a:rPr lang="ru-RU" dirty="0"/>
              <a:t> </a:t>
            </a:r>
            <a:r>
              <a:rPr lang="ru-RU" dirty="0" err="1"/>
              <a:t>суспільствах</a:t>
            </a:r>
            <a:r>
              <a:rPr lang="ru-RU" dirty="0"/>
              <a:t> в основному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подарунки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позики</a:t>
            </a:r>
            <a:r>
              <a:rPr lang="ru-RU" dirty="0"/>
              <a:t>.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стало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грошей, </a:t>
            </a:r>
            <a:r>
              <a:rPr lang="ru-RU" dirty="0" err="1"/>
              <a:t>тобто</a:t>
            </a:r>
            <a:r>
              <a:rPr lang="ru-RU" dirty="0"/>
              <a:t>, коли в </a:t>
            </a:r>
            <a:r>
              <a:rPr lang="ru-RU" dirty="0" err="1"/>
              <a:t>якості</a:t>
            </a:r>
            <a:r>
              <a:rPr lang="ru-RU" dirty="0"/>
              <a:t> грошей </a:t>
            </a:r>
            <a:r>
              <a:rPr lang="ru-RU" dirty="0" err="1"/>
              <a:t>використовувались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носії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96544" cy="315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8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745505" cy="3877815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своїй</a:t>
            </a:r>
            <a:r>
              <a:rPr lang="ru-RU" dirty="0"/>
              <a:t> «</a:t>
            </a:r>
            <a:r>
              <a:rPr lang="ru-RU" dirty="0" err="1"/>
              <a:t>Історії</a:t>
            </a:r>
            <a:r>
              <a:rPr lang="ru-RU" dirty="0"/>
              <a:t>» Геродот </a:t>
            </a:r>
            <a:r>
              <a:rPr lang="ru-RU" dirty="0" err="1"/>
              <a:t>вказує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першими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почали </a:t>
            </a:r>
            <a:r>
              <a:rPr lang="ru-RU" dirty="0" err="1" smtClean="0"/>
              <a:t>лідійці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банкноти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 Банком Стокгольма в 1661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2385"/>
            <a:ext cx="6840760" cy="512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4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Найдавнішими</a:t>
            </a:r>
            <a:r>
              <a:rPr lang="ru-RU" dirty="0"/>
              <a:t> монетами </a:t>
            </a:r>
            <a:r>
              <a:rPr lang="ru-RU" dirty="0" err="1"/>
              <a:t>відкарбованими</a:t>
            </a:r>
            <a:r>
              <a:rPr lang="ru-RU" dirty="0"/>
              <a:t> на </a:t>
            </a:r>
            <a:r>
              <a:rPr lang="ru-RU" dirty="0" err="1"/>
              <a:t>українських</a:t>
            </a:r>
            <a:r>
              <a:rPr lang="ru-RU" dirty="0"/>
              <a:t> землях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емісії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5" y="1507827"/>
            <a:ext cx="2994315" cy="50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" y="3717032"/>
            <a:ext cx="5615186" cy="280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" y="1507826"/>
            <a:ext cx="5541757" cy="220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1991 р. взято курс на </a:t>
            </a:r>
            <a:r>
              <a:rPr lang="ru-RU" dirty="0" err="1"/>
              <a:t>запровадження</a:t>
            </a:r>
            <a:r>
              <a:rPr lang="ru-RU" dirty="0"/>
              <a:t>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— </a:t>
            </a:r>
            <a:r>
              <a:rPr lang="ru-RU" dirty="0" err="1"/>
              <a:t>гривні</a:t>
            </a:r>
            <a:r>
              <a:rPr lang="ru-RU" dirty="0"/>
              <a:t>, яку </a:t>
            </a:r>
            <a:r>
              <a:rPr lang="ru-RU" dirty="0" err="1"/>
              <a:t>було</a:t>
            </a:r>
            <a:r>
              <a:rPr lang="ru-RU" dirty="0"/>
              <a:t> введено у </a:t>
            </a:r>
            <a:r>
              <a:rPr lang="ru-RU" dirty="0" err="1"/>
              <a:t>вересні</a:t>
            </a:r>
            <a:r>
              <a:rPr lang="ru-RU" dirty="0"/>
              <a:t> 1996.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9247"/>
            <a:ext cx="8037743" cy="534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2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/>
              <a:t>виконують</a:t>
            </a:r>
            <a:r>
              <a:rPr lang="ru-RU" dirty="0"/>
              <a:t> ряд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:</a:t>
            </a:r>
          </a:p>
          <a:p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нагромадження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Засіб</a:t>
            </a:r>
            <a:r>
              <a:rPr lang="ru-RU" dirty="0" smtClean="0"/>
              <a:t> платежу. </a:t>
            </a:r>
          </a:p>
          <a:p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Функції</a:t>
            </a:r>
            <a:r>
              <a:rPr lang="ru-RU" dirty="0"/>
              <a:t> грошей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матеріально-речового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/>
              <a:t>Повноцінні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Неповноцінні</a:t>
            </a:r>
            <a:r>
              <a:rPr lang="ru-RU" dirty="0" smtClean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Змішані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грошей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6462556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2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302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Гроші</vt:lpstr>
      <vt:lpstr>Презентация PowerPoint</vt:lpstr>
      <vt:lpstr>Історія виникнення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грошей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</dc:title>
  <dc:creator>Коля</dc:creator>
  <cp:lastModifiedBy>Deafult User</cp:lastModifiedBy>
  <cp:revision>5</cp:revision>
  <dcterms:created xsi:type="dcterms:W3CDTF">2013-12-09T17:55:10Z</dcterms:created>
  <dcterms:modified xsi:type="dcterms:W3CDTF">2013-12-09T20:06:37Z</dcterms:modified>
</cp:coreProperties>
</file>