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20.04.2015</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20.04.2015</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20.04.2015</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20.04.2015</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038600" y="2428868"/>
            <a:ext cx="5105400" cy="1296532"/>
          </a:xfrm>
          <a:ln/>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Marc</a:t>
            </a:r>
            <a:r>
              <a:rPr lang="ru-RU" dirty="0" smtClean="0"/>
              <a:t> </a:t>
            </a:r>
            <a:r>
              <a:rPr lang="en-US" dirty="0" smtClean="0"/>
              <a:t>Jacobs</a:t>
            </a:r>
            <a:endParaRPr lang="ru-RU" dirty="0">
              <a:solidFill>
                <a:schemeClr val="tx1"/>
              </a:solidFill>
            </a:endParaRPr>
          </a:p>
        </p:txBody>
      </p:sp>
      <p:sp>
        <p:nvSpPr>
          <p:cNvPr id="3" name="Подзаголовок 2"/>
          <p:cNvSpPr>
            <a:spLocks noGrp="1"/>
          </p:cNvSpPr>
          <p:nvPr>
            <p:ph type="subTitle" idx="1"/>
          </p:nvPr>
        </p:nvSpPr>
        <p:spPr>
          <a:xfrm>
            <a:off x="3357554" y="4929198"/>
            <a:ext cx="5114778" cy="1101248"/>
          </a:xfrm>
        </p:spPr>
        <p:txBody>
          <a:bodyPr/>
          <a:lstStyle/>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85728"/>
            <a:ext cx="5643570" cy="1071570"/>
          </a:xfrm>
        </p:spPr>
        <p:txBody>
          <a:bodyPr>
            <a:normAutofit fontScale="90000"/>
          </a:bodyPr>
          <a:lstStyle/>
          <a:p>
            <a:r>
              <a:rPr lang="en-US" dirty="0" smtClean="0"/>
              <a:t/>
            </a:r>
            <a:br>
              <a:rPr lang="en-US" dirty="0" smtClean="0"/>
            </a:br>
            <a:r>
              <a:rPr lang="en-US" dirty="0" smtClean="0"/>
              <a:t>D</a:t>
            </a:r>
            <a:r>
              <a:rPr lang="en-US" dirty="0" smtClean="0"/>
              <a:t>esigner Marc</a:t>
            </a:r>
            <a:r>
              <a:rPr lang="ru-RU" dirty="0" smtClean="0"/>
              <a:t> </a:t>
            </a:r>
            <a:r>
              <a:rPr lang="en-US" dirty="0" smtClean="0"/>
              <a:t>Jacobs</a:t>
            </a:r>
            <a:r>
              <a:rPr lang="en-US" dirty="0" smtClean="0"/>
              <a:t/>
            </a:r>
            <a:br>
              <a:rPr lang="en-US" dirty="0" smtClean="0"/>
            </a:br>
            <a:endParaRPr lang="ru-RU" dirty="0">
              <a:solidFill>
                <a:schemeClr val="tx1"/>
              </a:solidFill>
            </a:endParaRPr>
          </a:p>
        </p:txBody>
      </p:sp>
      <p:sp>
        <p:nvSpPr>
          <p:cNvPr id="3" name="Содержимое 2"/>
          <p:cNvSpPr>
            <a:spLocks noGrp="1"/>
          </p:cNvSpPr>
          <p:nvPr>
            <p:ph idx="1"/>
          </p:nvPr>
        </p:nvSpPr>
        <p:spPr>
          <a:xfrm>
            <a:off x="0" y="1285860"/>
            <a:ext cx="5929322" cy="5572140"/>
          </a:xfrm>
        </p:spPr>
        <p:txBody>
          <a:bodyPr>
            <a:normAutofit/>
          </a:bodyPr>
          <a:lstStyle/>
          <a:p>
            <a:r>
              <a:rPr lang="en-US" dirty="0" smtClean="0"/>
              <a:t>Marc Jacobs (born April 9, 1963) is an American fashion designer. He is the head designer for Marc Jacobs and Marc by Marc Jacobs, a diffusion line, with over 200 retail stores in 80 countries. He was the creative Director of French design house Louis </a:t>
            </a:r>
            <a:r>
              <a:rPr lang="en-US" dirty="0" err="1" smtClean="0"/>
              <a:t>Vuitton</a:t>
            </a:r>
            <a:r>
              <a:rPr lang="en-US" dirty="0" smtClean="0"/>
              <a:t> from 1997 to 2013. Jacobs was on Time magazine's "2010 Time 100" list of 100 most influential people in the world.</a:t>
            </a:r>
            <a:endParaRPr lang="ru-RU" dirty="0"/>
          </a:p>
        </p:txBody>
      </p:sp>
      <p:pic>
        <p:nvPicPr>
          <p:cNvPr id="4" name="Picture 2" descr="C:\Users\Кирилл\Desktop\marc-jacobs.jpg"/>
          <p:cNvPicPr>
            <a:picLocks noChangeAspect="1" noChangeArrowheads="1"/>
          </p:cNvPicPr>
          <p:nvPr/>
        </p:nvPicPr>
        <p:blipFill>
          <a:blip r:embed="rId2"/>
          <a:srcRect/>
          <a:stretch>
            <a:fillRect/>
          </a:stretch>
        </p:blipFill>
        <p:spPr bwMode="auto">
          <a:xfrm>
            <a:off x="5929322" y="1214422"/>
            <a:ext cx="2928926" cy="436395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5786446" cy="1000132"/>
          </a:xfrm>
        </p:spPr>
        <p:txBody>
          <a:bodyPr>
            <a:normAutofit fontScale="90000"/>
          </a:bodyPr>
          <a:lstStyle/>
          <a:p>
            <a:r>
              <a:rPr lang="en-US" dirty="0" smtClean="0"/>
              <a:t/>
            </a:r>
            <a:br>
              <a:rPr lang="en-US" dirty="0" smtClean="0"/>
            </a:br>
            <a:r>
              <a:rPr lang="ru-RU" dirty="0" smtClean="0">
                <a:solidFill>
                  <a:schemeClr val="tx1"/>
                </a:solidFill>
              </a:rPr>
              <a:t>С</a:t>
            </a:r>
            <a:r>
              <a:rPr lang="en-US" dirty="0" err="1" smtClean="0">
                <a:solidFill>
                  <a:schemeClr val="tx1"/>
                </a:solidFill>
              </a:rPr>
              <a:t>areer</a:t>
            </a:r>
            <a:r>
              <a:rPr lang="en-US" dirty="0" smtClean="0"/>
              <a:t/>
            </a:r>
            <a:br>
              <a:rPr lang="en-US" dirty="0" smtClean="0"/>
            </a:br>
            <a:endParaRPr lang="ru-RU" dirty="0"/>
          </a:p>
        </p:txBody>
      </p:sp>
      <p:sp>
        <p:nvSpPr>
          <p:cNvPr id="3" name="Содержимое 2"/>
          <p:cNvSpPr>
            <a:spLocks noGrp="1"/>
          </p:cNvSpPr>
          <p:nvPr>
            <p:ph idx="1"/>
          </p:nvPr>
        </p:nvSpPr>
        <p:spPr>
          <a:xfrm>
            <a:off x="0" y="1643050"/>
            <a:ext cx="7615262" cy="4608576"/>
          </a:xfrm>
        </p:spPr>
        <p:txBody>
          <a:bodyPr>
            <a:normAutofit fontScale="77500" lnSpcReduction="20000"/>
          </a:bodyPr>
          <a:lstStyle/>
          <a:p>
            <a:r>
              <a:rPr lang="en-US" dirty="0" smtClean="0"/>
              <a:t>Early career Marc Jacobs in the fashion industry was his job as a salesman in the new York avant-garde clothing boutique Charivari. Subsequently he was educated designer at Parsons New school for design in new York and, while still a student at parsons in 1984 he won the Perry Ellis Golden thimble award and the Chester Weinberg Golden thimble award and design student of the year". then he created and successfully implemented its first line manually linked sweaters branded label Sketchbook, Reuben Thomas.</a:t>
            </a:r>
            <a:br>
              <a:rPr lang="en-US" dirty="0" smtClean="0"/>
            </a:br>
            <a:r>
              <a:rPr lang="en-US" dirty="0" smtClean="0"/>
              <a:t>Celebrity brought him a revolutionary rough collection for Perry Ellis brand in 1993.</a:t>
            </a:r>
            <a:br>
              <a:rPr lang="en-US" dirty="0" smtClean="0"/>
            </a:br>
            <a:r>
              <a:rPr lang="en-US" dirty="0" smtClean="0"/>
              <a:t>In 1992 he won the "designer of the year" from the American Council of fashion designers (in the category "women's collection").</a:t>
            </a:r>
            <a:br>
              <a:rPr lang="en-US" dirty="0" smtClean="0"/>
            </a:br>
            <a:r>
              <a:rPr lang="en-US" dirty="0" smtClean="0"/>
              <a:t>in 1994 he created his first menswear collection.</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dirty="0"/>
          </a:p>
        </p:txBody>
      </p:sp>
      <p:pic>
        <p:nvPicPr>
          <p:cNvPr id="2050" name="Picture 2" descr="C:\Users\Р С™Р С‘РЎР‚Р С‘Р В»Р В»\Downloads\gey_4.jpg"/>
          <p:cNvPicPr>
            <a:picLocks noChangeAspect="1" noChangeArrowheads="1"/>
          </p:cNvPicPr>
          <p:nvPr/>
        </p:nvPicPr>
        <p:blipFill>
          <a:blip r:embed="rId2"/>
          <a:srcRect/>
          <a:stretch>
            <a:fillRect/>
          </a:stretch>
        </p:blipFill>
        <p:spPr bwMode="auto">
          <a:xfrm>
            <a:off x="357158" y="714356"/>
            <a:ext cx="4929222" cy="2772687"/>
          </a:xfrm>
          <a:prstGeom prst="rect">
            <a:avLst/>
          </a:prstGeom>
          <a:noFill/>
        </p:spPr>
      </p:pic>
      <p:pic>
        <p:nvPicPr>
          <p:cNvPr id="2051" name="Picture 3" descr="C:\Users\Р С™Р С‘РЎР‚Р С‘Р В»Р В»\Downloads\gey_3.jpg"/>
          <p:cNvPicPr>
            <a:picLocks noChangeAspect="1" noChangeArrowheads="1"/>
          </p:cNvPicPr>
          <p:nvPr/>
        </p:nvPicPr>
        <p:blipFill>
          <a:blip r:embed="rId3"/>
          <a:srcRect/>
          <a:stretch>
            <a:fillRect/>
          </a:stretch>
        </p:blipFill>
        <p:spPr bwMode="auto">
          <a:xfrm>
            <a:off x="3905245" y="3804032"/>
            <a:ext cx="4953035" cy="2786082"/>
          </a:xfrm>
          <a:prstGeom prst="rect">
            <a:avLst/>
          </a:prstGeom>
          <a:noFill/>
        </p:spPr>
      </p:pic>
      <p:pic>
        <p:nvPicPr>
          <p:cNvPr id="2052" name="Picture 4" descr="C:\Users\Р С™Р С‘РЎР‚Р С‘Р В»Р В»\Downloads\gey_2.jpg"/>
          <p:cNvPicPr>
            <a:picLocks noChangeAspect="1" noChangeArrowheads="1"/>
          </p:cNvPicPr>
          <p:nvPr/>
        </p:nvPicPr>
        <p:blipFill>
          <a:blip r:embed="rId4"/>
          <a:srcRect/>
          <a:stretch>
            <a:fillRect/>
          </a:stretch>
        </p:blipFill>
        <p:spPr bwMode="auto">
          <a:xfrm>
            <a:off x="5572132" y="1000108"/>
            <a:ext cx="3143304" cy="1995749"/>
          </a:xfrm>
          <a:prstGeom prst="rect">
            <a:avLst/>
          </a:prstGeom>
          <a:noFill/>
        </p:spPr>
      </p:pic>
      <p:pic>
        <p:nvPicPr>
          <p:cNvPr id="2053" name="Picture 5" descr="C:\Users\Р С™Р С‘РЎР‚Р С‘Р В»Р В»\Downloads\gey.jpg"/>
          <p:cNvPicPr>
            <a:picLocks noChangeAspect="1" noChangeArrowheads="1"/>
          </p:cNvPicPr>
          <p:nvPr/>
        </p:nvPicPr>
        <p:blipFill>
          <a:blip r:embed="rId5"/>
          <a:srcRect/>
          <a:stretch>
            <a:fillRect/>
          </a:stretch>
        </p:blipFill>
        <p:spPr bwMode="auto">
          <a:xfrm>
            <a:off x="214282" y="4000504"/>
            <a:ext cx="3533912" cy="224315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28604"/>
            <a:ext cx="4786314" cy="1143008"/>
          </a:xfrm>
        </p:spPr>
        <p:txBody>
          <a:bodyPr/>
          <a:lstStyle/>
          <a:p>
            <a:r>
              <a:rPr lang="en-US" dirty="0" smtClean="0">
                <a:solidFill>
                  <a:schemeClr val="tx1"/>
                </a:solidFill>
              </a:rPr>
              <a:t>Business</a:t>
            </a:r>
            <a:endParaRPr lang="ru-RU" dirty="0">
              <a:solidFill>
                <a:schemeClr val="tx1"/>
              </a:solidFill>
            </a:endParaRPr>
          </a:p>
        </p:txBody>
      </p:sp>
      <p:sp>
        <p:nvSpPr>
          <p:cNvPr id="3" name="Содержимое 2"/>
          <p:cNvSpPr>
            <a:spLocks noGrp="1"/>
          </p:cNvSpPr>
          <p:nvPr>
            <p:ph idx="1"/>
          </p:nvPr>
        </p:nvSpPr>
        <p:spPr>
          <a:xfrm>
            <a:off x="0" y="1357298"/>
            <a:ext cx="6500826" cy="4214842"/>
          </a:xfrm>
        </p:spPr>
        <p:txBody>
          <a:bodyPr/>
          <a:lstStyle/>
          <a:p>
            <a:pPr>
              <a:buNone/>
            </a:pPr>
            <a:r>
              <a:rPr lang="en-US" dirty="0" smtClean="0"/>
              <a:t>The </a:t>
            </a:r>
            <a:r>
              <a:rPr lang="en-US" dirty="0" smtClean="0"/>
              <a:t>company has three lines:</a:t>
            </a:r>
            <a:br>
              <a:rPr lang="en-US" dirty="0" smtClean="0"/>
            </a:br>
            <a:r>
              <a:rPr lang="en-US" dirty="0" smtClean="0"/>
              <a:t>Marc </a:t>
            </a:r>
            <a:r>
              <a:rPr lang="en-US" dirty="0" smtClean="0"/>
              <a:t>Jacobs Collection </a:t>
            </a:r>
            <a:endParaRPr lang="en-US" dirty="0" smtClean="0"/>
          </a:p>
          <a:p>
            <a:pPr>
              <a:buNone/>
            </a:pPr>
            <a:r>
              <a:rPr lang="en-US" dirty="0" smtClean="0"/>
              <a:t>Marc </a:t>
            </a:r>
            <a:r>
              <a:rPr lang="en-US" dirty="0" smtClean="0"/>
              <a:t>by Marc Jacobs - Youth</a:t>
            </a:r>
            <a:r>
              <a:rPr lang="en-US" dirty="0" smtClean="0"/>
              <a:t>,</a:t>
            </a:r>
          </a:p>
          <a:p>
            <a:pPr>
              <a:buNone/>
            </a:pPr>
            <a:r>
              <a:rPr lang="en-US" dirty="0" smtClean="0"/>
              <a:t> </a:t>
            </a:r>
            <a:r>
              <a:rPr lang="en-US" dirty="0" smtClean="0"/>
              <a:t>and the most popular</a:t>
            </a:r>
            <a:r>
              <a:rPr lang="en-US" dirty="0" smtClean="0"/>
              <a:t>.</a:t>
            </a:r>
            <a:r>
              <a:rPr lang="en-US" dirty="0" smtClean="0"/>
              <a:t/>
            </a:r>
            <a:br>
              <a:rPr lang="en-US" dirty="0" smtClean="0"/>
            </a:br>
            <a:r>
              <a:rPr lang="en-US" dirty="0" smtClean="0"/>
              <a:t>Little Marc kids.</a:t>
            </a:r>
            <a:endParaRPr lang="ru-RU" dirty="0"/>
          </a:p>
        </p:txBody>
      </p:sp>
      <p:pic>
        <p:nvPicPr>
          <p:cNvPr id="3074" name="Picture 2" descr="C:\Users\Р С™Р С‘РЎР‚Р С‘Р В»Р В»\Downloads\gey_5.jpg"/>
          <p:cNvPicPr>
            <a:picLocks noChangeAspect="1" noChangeArrowheads="1"/>
          </p:cNvPicPr>
          <p:nvPr/>
        </p:nvPicPr>
        <p:blipFill>
          <a:blip r:embed="rId2" cstate="print"/>
          <a:srcRect/>
          <a:stretch>
            <a:fillRect/>
          </a:stretch>
        </p:blipFill>
        <p:spPr bwMode="auto">
          <a:xfrm>
            <a:off x="3214678" y="3214687"/>
            <a:ext cx="4857752" cy="3643313"/>
          </a:xfrm>
          <a:prstGeom prst="rect">
            <a:avLst/>
          </a:prstGeom>
          <a:noFill/>
        </p:spPr>
      </p:pic>
      <p:pic>
        <p:nvPicPr>
          <p:cNvPr id="3075" name="Picture 3" descr="C:\Users\Р С™Р С‘РЎР‚Р С‘Р В»Р В»\Downloads\gey_6.jpg"/>
          <p:cNvPicPr>
            <a:picLocks noChangeAspect="1" noChangeArrowheads="1"/>
          </p:cNvPicPr>
          <p:nvPr/>
        </p:nvPicPr>
        <p:blipFill>
          <a:blip r:embed="rId3"/>
          <a:srcRect/>
          <a:stretch>
            <a:fillRect/>
          </a:stretch>
        </p:blipFill>
        <p:spPr bwMode="auto">
          <a:xfrm>
            <a:off x="4959170" y="714356"/>
            <a:ext cx="4184830" cy="235745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32</TotalTime>
  <Words>175</Words>
  <PresentationFormat>Экран (4:3)</PresentationFormat>
  <Paragraphs>9</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Городская</vt:lpstr>
      <vt:lpstr>Marc Jacobs</vt:lpstr>
      <vt:lpstr> Designer Marc Jacobs </vt:lpstr>
      <vt:lpstr> Сareer </vt:lpstr>
      <vt:lpstr>Слайд 4</vt:lpstr>
      <vt:lpstr>Business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Марк Джейкобс</dc:title>
  <cp:lastModifiedBy>Кирилл</cp:lastModifiedBy>
  <cp:revision>5</cp:revision>
  <dcterms:modified xsi:type="dcterms:W3CDTF">2015-04-20T17:45:08Z</dcterms:modified>
</cp:coreProperties>
</file>