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9" r:id="rId2"/>
    <p:sldId id="336" r:id="rId3"/>
    <p:sldId id="341" r:id="rId4"/>
    <p:sldId id="331" r:id="rId5"/>
    <p:sldId id="334" r:id="rId6"/>
    <p:sldId id="340" r:id="rId7"/>
    <p:sldId id="304" r:id="rId8"/>
    <p:sldId id="343" r:id="rId9"/>
    <p:sldId id="344" r:id="rId10"/>
    <p:sldId id="345" r:id="rId11"/>
    <p:sldId id="346" r:id="rId12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8024" autoAdjust="0"/>
  </p:normalViewPr>
  <p:slideViewPr>
    <p:cSldViewPr>
      <p:cViewPr varScale="1">
        <p:scale>
          <a:sx n="72" d="100"/>
          <a:sy n="72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68F88C59-319B-4332-9A1D-2A62CFCB00D8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B16A41B8-7DC3-4DB6-84E4-E105629EAA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968B300D-05F0-4B43-940D-46DED5A791A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9B26CD33-4337-4529-948A-94F6960B237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/>
            </a:pPr>
            <a:endParaRPr kumimoji="0" lang="ru-RU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смешанн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большой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24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: 1 книжная и 3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альбомных и 2 книж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книжных и 2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2EC6F-6501-4E04-BD6C-A8A6CABB2C5B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Книж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льбомная (на весь экра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ru-RU" i="0"/>
              <a:t>Щелкните значок,</a:t>
            </a:r>
            <a:r>
              <a:rPr kumimoji="0" lang="ru-RU" i="0" baseline="0"/>
              <a:t> чтобы добавить </a:t>
            </a:r>
            <a:r>
              <a:rPr kumimoji="0" lang="ru-RU" i="0"/>
              <a:t>фотографию размером со всю страницу</a:t>
            </a:r>
            <a:endParaRPr kumimoji="0" lang="ru-RU" i="0" baseline="0"/>
          </a:p>
          <a:p>
            <a:pPr marL="0" marR="0" indent="0"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ru-RU" baseline="0"/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ru-RU" sz="1800"/>
            </a:lvl1pPr>
            <a:extLst/>
          </a:lstStyle>
          <a:p>
            <a:pPr lvl="0"/>
            <a:r>
              <a:rPr kumimoji="0" lang="ru-RU"/>
              <a:t>Подзаголовок слайда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альбом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смешан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12.12.2013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uk-UA" dirty="0" err="1" smtClean="0">
                <a:latin typeface="Century Schoolbook" pitchFamily="18" charset="0"/>
              </a:rPr>
              <a:t>Найкасовіші</a:t>
            </a:r>
            <a:r>
              <a:rPr lang="uk-UA" dirty="0" smtClean="0">
                <a:latin typeface="Century Schoolbook" pitchFamily="18" charset="0"/>
              </a:rPr>
              <a:t> фільми ХХІ століття</a:t>
            </a:r>
            <a:endParaRPr lang="ru-RU" dirty="0">
              <a:latin typeface="Century Schoolbook" pitchFamily="18" charset="0"/>
            </a:endParaRPr>
          </a:p>
        </p:txBody>
      </p:sp>
      <p:sp>
        <p:nvSpPr>
          <p:cNvPr id="17" name="Rectangle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uk-UA" dirty="0" smtClean="0"/>
              <a:t>Кесорецьких Тетяна 10-в</a:t>
            </a:r>
            <a:endParaRPr lang="ru-RU" dirty="0"/>
          </a:p>
        </p:txBody>
      </p:sp>
      <p:pic>
        <p:nvPicPr>
          <p:cNvPr id="35842" name="Picture 2" descr="http://www.stihi.ru/pics/2012/09/04/8631.jpg"/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3" cstate="print"/>
          <a:srcRect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The_Alamo_2004_film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rcRect t="5037" b="5037"/>
          <a:stretch>
            <a:fillRect/>
          </a:stretch>
        </p:blipFill>
        <p:spPr/>
      </p:pic>
      <p:pic>
        <p:nvPicPr>
          <p:cNvPr id="11" name="Рисунок 10" descr="Pluto_Nash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/>
          <a:srcRect t="5152" b="5152"/>
          <a:stretch>
            <a:fillRect/>
          </a:stretch>
        </p:blipFill>
        <p:spPr/>
      </p:pic>
      <p:sp>
        <p:nvSpPr>
          <p:cNvPr id="9" name="Текст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uk-UA" dirty="0" smtClean="0"/>
              <a:t>Збитки </a:t>
            </a:r>
            <a:r>
              <a:rPr lang="ru-RU" dirty="0" smtClean="0"/>
              <a:t>112 </a:t>
            </a:r>
            <a:r>
              <a:rPr lang="ru-RU" dirty="0" smtClean="0"/>
              <a:t>896,0</a:t>
            </a:r>
            <a:r>
              <a:rPr lang="en-US" dirty="0" smtClean="0"/>
              <a:t>$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smtClean="0"/>
              <a:t>Збитки </a:t>
            </a:r>
            <a:r>
              <a:rPr lang="ru-RU" dirty="0" smtClean="0"/>
              <a:t>119 </a:t>
            </a:r>
            <a:r>
              <a:rPr lang="ru-RU" dirty="0" smtClean="0"/>
              <a:t>200,0</a:t>
            </a:r>
            <a:r>
              <a:rPr lang="en-US" dirty="0" smtClean="0"/>
              <a:t>$</a:t>
            </a:r>
            <a:endParaRPr lang="ru-RU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249362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/>
              <a:t>Дякую за увагу!</a:t>
            </a:r>
            <a:br>
              <a:rPr lang="uk-UA" sz="4400" dirty="0" smtClean="0"/>
            </a:br>
            <a:r>
              <a:rPr lang="uk-UA" sz="4400" dirty="0" smtClean="0"/>
              <a:t>Гарних вам фільмів!</a:t>
            </a:r>
            <a:endParaRPr lang="ru-RU" sz="440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http://www.rulezfilm.ru/images/stories/tv_news/corrections.jp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38970" y="233363"/>
            <a:ext cx="4002632" cy="6003949"/>
          </a:xfrm>
          <a:prstGeom prst="rect">
            <a:avLst/>
          </a:prstGeom>
          <a:noFill/>
        </p:spPr>
      </p:pic>
      <p:sp>
        <p:nvSpPr>
          <p:cNvPr id="3" name="Rectangle 2"/>
          <p:cNvSpPr>
            <a:spLocks noGrp="1"/>
          </p:cNvSpPr>
          <p:nvPr>
            <p:ph type="body" sz="quarter" idx="11"/>
          </p:nvPr>
        </p:nvSpPr>
        <p:spPr>
          <a:xfrm>
            <a:off x="4788024" y="1988840"/>
            <a:ext cx="3960440" cy="2304256"/>
          </a:xfrm>
        </p:spPr>
        <p:txBody>
          <a:bodyPr/>
          <a:lstStyle>
            <a:extLst/>
          </a:lstStyle>
          <a:p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Самий касовий фільм 21 століття</a:t>
            </a:r>
          </a:p>
          <a:p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2009 рік </a:t>
            </a:r>
            <a:endParaRPr lang="uk-UA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3600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unflower_j0262344.png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rcRect t="3333" b="3333"/>
          <a:stretch>
            <a:fillRect/>
          </a:stretch>
        </p:blipFill>
        <p:spPr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j0313979.jpg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print"/>
          <a:srcRect/>
          <a:stretch>
            <a:fillRect/>
          </a:stretch>
        </p:blipFill>
        <p:spPr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j0313971.jpg"/>
          <p:cNvPicPr>
            <a:picLocks noGrp="1" noChangeAspect="1"/>
          </p:cNvPicPr>
          <p:nvPr>
            <p:ph type="pic" sz="quarter" idx="12"/>
          </p:nvPr>
        </p:nvPicPr>
        <p:blipFill>
          <a:blip r:embed="rId5" cstate="print"/>
          <a:srcRect t="5088" b="5088"/>
          <a:stretch>
            <a:fillRect/>
          </a:stretch>
        </p:blipFill>
        <p:spPr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Rectangle 2"/>
          <p:cNvSpPr>
            <a:spLocks noGrp="1"/>
          </p:cNvSpPr>
          <p:nvPr>
            <p:ph type="body" sz="quarter" idx="13"/>
          </p:nvPr>
        </p:nvSpPr>
        <p:spPr>
          <a:xfrm>
            <a:off x="179512" y="4869160"/>
            <a:ext cx="2743200" cy="1447800"/>
          </a:xfrm>
        </p:spPr>
        <p:txBody>
          <a:bodyPr/>
          <a:lstStyle>
            <a:extLst/>
          </a:lstStyle>
          <a:p>
            <a:r>
              <a:rPr lang="uk-UA" dirty="0" smtClean="0"/>
              <a:t>2001 рік - </a:t>
            </a:r>
            <a:r>
              <a:rPr lang="ru-RU" dirty="0" smtClean="0"/>
              <a:t>974 755 </a:t>
            </a:r>
            <a:r>
              <a:rPr lang="ru-RU" dirty="0" smtClean="0"/>
              <a:t>371 </a:t>
            </a:r>
            <a:r>
              <a:rPr lang="en-US" dirty="0" smtClean="0"/>
              <a:t>$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uk-UA" dirty="0" smtClean="0"/>
              <a:t>2002 рік - </a:t>
            </a:r>
            <a:r>
              <a:rPr lang="ru-RU" dirty="0" smtClean="0"/>
              <a:t>926 047 </a:t>
            </a:r>
            <a:r>
              <a:rPr lang="ru-RU" dirty="0" smtClean="0"/>
              <a:t>111</a:t>
            </a:r>
            <a:r>
              <a:rPr lang="en-US" dirty="0" smtClean="0"/>
              <a:t>$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smtClean="0"/>
              <a:t>2003 рік - </a:t>
            </a:r>
            <a:r>
              <a:rPr lang="ru-RU" dirty="0" smtClean="0"/>
              <a:t>1 119 929 </a:t>
            </a:r>
            <a:r>
              <a:rPr lang="ru-RU" dirty="0" smtClean="0"/>
              <a:t>521</a:t>
            </a:r>
            <a:r>
              <a:rPr lang="en-US" dirty="0" smtClean="0"/>
              <a:t>$</a:t>
            </a:r>
            <a:endParaRPr lang="ru-RU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ctangle 3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rcRect t="5212" b="5212"/>
          <a:stretch>
            <a:fillRect/>
          </a:stretch>
        </p:blipFill>
        <p:spPr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250px-Iron_Man_3.jpg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print"/>
          <a:srcRect t="2786" b="2786"/>
          <a:stretch>
            <a:fillRect/>
          </a:stretch>
        </p:blipFill>
        <p:spPr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uk-UA" dirty="0" smtClean="0"/>
              <a:t>2013 рік - </a:t>
            </a:r>
            <a:r>
              <a:rPr lang="ru-RU" dirty="0" smtClean="0"/>
              <a:t>1 215 439 </a:t>
            </a:r>
            <a:r>
              <a:rPr lang="ru-RU" dirty="0" smtClean="0"/>
              <a:t>994</a:t>
            </a:r>
            <a:r>
              <a:rPr lang="en-US" dirty="0" smtClean="0"/>
              <a:t> $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smtClean="0"/>
              <a:t>2004 рік - </a:t>
            </a:r>
            <a:r>
              <a:rPr lang="ru-RU" dirty="0" smtClean="0"/>
              <a:t>919 838 </a:t>
            </a:r>
            <a:r>
              <a:rPr lang="ru-RU" dirty="0" smtClean="0"/>
              <a:t>758</a:t>
            </a:r>
            <a:r>
              <a:rPr lang="en-US" dirty="0" smtClean="0"/>
              <a:t> $</a:t>
            </a:r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nts-sky.png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rcRect t="1378" b="1378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trees_j0202227.png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print"/>
          <a:srcRect t="62" b="62"/>
          <a:stretch>
            <a:fillRect/>
          </a:stretch>
        </p:blipFill>
        <p:spPr>
          <a:prstGeom prst="roundRect">
            <a:avLst>
              <a:gd name="adj" fmla="val 16667"/>
            </a:avLst>
          </a:prstGeom>
          <a:noFill/>
          <a:ln w="38100" cap="sq" cmpd="sng" algn="ctr">
            <a:noFill/>
            <a:prstDash val="solid"/>
            <a:miter lim="800000"/>
          </a:ln>
          <a:effectLst>
            <a:outerShdw blurRad="63500" dist="76200" dir="2700000" algn="tl" rotWithShape="0">
              <a:srgbClr val="000000">
                <a:alpha val="70000"/>
              </a:srgbClr>
            </a:outerShdw>
            <a:softEdge rad="31750"/>
          </a:effectLst>
        </p:spPr>
      </p:pic>
      <p:pic>
        <p:nvPicPr>
          <p:cNvPr id="10" name="Octagon 9"/>
          <p:cNvPicPr>
            <a:picLocks noGrp="1" noChangeAspect="1"/>
          </p:cNvPicPr>
          <p:nvPr>
            <p:ph type="pic" sz="quarter" idx="12"/>
          </p:nvPr>
        </p:nvPicPr>
        <p:blipFill>
          <a:blip r:embed="rId5" cstate="print"/>
          <a:srcRect t="4649" b="4649"/>
          <a:stretch>
            <a:fillRect/>
          </a:stretch>
        </p:blipFill>
        <p:spPr>
          <a:prstGeom prst="rect">
            <a:avLst/>
          </a:prstGeom>
          <a:noFill/>
          <a:ln w="19050" cap="rnd" cmpd="sng" algn="ctr">
            <a:solidFill>
              <a:schemeClr val="tx1"/>
            </a:solidFill>
            <a:prstDash val="solid"/>
            <a:miter lim="800000"/>
          </a:ln>
          <a:effectLst>
            <a:innerShdw blurRad="50800" dist="50800" dir="13500000">
              <a:srgbClr val="000000">
                <a:alpha val="60000"/>
              </a:srgbClr>
            </a:innerShdw>
          </a:effectLst>
        </p:spPr>
      </p:pic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uk-UA" dirty="0" smtClean="0"/>
              <a:t>2005 рік - </a:t>
            </a:r>
            <a:r>
              <a:rPr lang="ru-RU" dirty="0" smtClean="0"/>
              <a:t>896 911 </a:t>
            </a:r>
            <a:r>
              <a:rPr lang="ru-RU" dirty="0" smtClean="0"/>
              <a:t>078</a:t>
            </a:r>
            <a:r>
              <a:rPr lang="en-US" dirty="0" smtClean="0"/>
              <a:t>$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uk-UA" dirty="0" smtClean="0"/>
              <a:t>2006 рік - </a:t>
            </a:r>
            <a:r>
              <a:rPr lang="ru-RU" dirty="0" smtClean="0"/>
              <a:t>1 066 179 </a:t>
            </a:r>
            <a:r>
              <a:rPr lang="ru-RU" dirty="0" smtClean="0"/>
              <a:t>725</a:t>
            </a:r>
            <a:r>
              <a:rPr lang="en-US" dirty="0" smtClean="0"/>
              <a:t> $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smtClean="0"/>
              <a:t>2007 рік - </a:t>
            </a:r>
            <a:r>
              <a:rPr lang="ru-RU" dirty="0" smtClean="0"/>
              <a:t>963 420 </a:t>
            </a:r>
            <a:r>
              <a:rPr lang="ru-RU" dirty="0" smtClean="0"/>
              <a:t>425</a:t>
            </a:r>
            <a:r>
              <a:rPr lang="en-US" dirty="0" smtClean="0"/>
              <a:t> $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waterfall_j0262353.png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rcRect t="2506" b="2506"/>
          <a:stretch>
            <a:fillRect/>
          </a:stretch>
        </p:blipFill>
        <p:spPr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</p:pic>
      <p:pic>
        <p:nvPicPr>
          <p:cNvPr id="5" name="mnts-sky.png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print"/>
          <a:srcRect t="3535" b="3535"/>
          <a:stretch>
            <a:fillRect/>
          </a:stretch>
        </p:blipFill>
        <p:spPr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</p:pic>
      <p:sp>
        <p:nvSpPr>
          <p:cNvPr id="12" name="Текст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uk-UA" dirty="0" smtClean="0"/>
              <a:t>2008 рік - </a:t>
            </a:r>
            <a:r>
              <a:rPr lang="ru-RU" dirty="0" smtClean="0"/>
              <a:t>1 004 558 </a:t>
            </a:r>
            <a:r>
              <a:rPr lang="ru-RU" dirty="0" smtClean="0"/>
              <a:t>444</a:t>
            </a:r>
            <a:r>
              <a:rPr lang="en-US" dirty="0" smtClean="0"/>
              <a:t> $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 smtClean="0"/>
              <a:t>2011 рік - </a:t>
            </a:r>
            <a:r>
              <a:rPr lang="ru-RU" dirty="0" smtClean="0"/>
              <a:t>1 341 511 </a:t>
            </a:r>
            <a:r>
              <a:rPr lang="ru-RU" dirty="0" smtClean="0"/>
              <a:t>219</a:t>
            </a:r>
            <a:r>
              <a:rPr lang="en-US" dirty="0" smtClean="0"/>
              <a:t> $</a:t>
            </a:r>
            <a:endParaRPr lang="ru-RU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220px-Toystory3_46.jp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/>
          <a:srcRect t="14448" b="14448"/>
          <a:stretch>
            <a:fillRect/>
          </a:stretch>
        </p:blipFill>
        <p:spPr>
          <a:xfrm>
            <a:off x="4648200" y="476250"/>
            <a:ext cx="4038600" cy="4536926"/>
          </a:xfrm>
        </p:spPr>
      </p:pic>
      <p:pic>
        <p:nvPicPr>
          <p:cNvPr id="9" name="Рисунок 8" descr="230px-The_Avengers_2012_logo.jpg"/>
          <p:cNvPicPr>
            <a:picLocks noGrp="1" noChangeAspect="1"/>
          </p:cNvPicPr>
          <p:nvPr>
            <p:ph type="pic" sz="quarter" idx="14"/>
          </p:nvPr>
        </p:nvPicPr>
        <p:blipFill>
          <a:blip r:embed="rId4" cstate="print"/>
          <a:stretch>
            <a:fillRect/>
          </a:stretch>
        </p:blipFill>
        <p:spPr>
          <a:xfrm>
            <a:off x="755576" y="476672"/>
            <a:ext cx="3159675" cy="4643350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16"/>
          </p:nvPr>
        </p:nvSpPr>
        <p:spPr>
          <a:xfrm>
            <a:off x="467544" y="5229200"/>
            <a:ext cx="4038600" cy="1238250"/>
          </a:xfrm>
        </p:spPr>
        <p:txBody>
          <a:bodyPr/>
          <a:lstStyle/>
          <a:p>
            <a:r>
              <a:rPr lang="uk-UA" dirty="0" smtClean="0"/>
              <a:t>2012 рік - </a:t>
            </a:r>
            <a:r>
              <a:rPr lang="ru-RU" dirty="0" smtClean="0"/>
              <a:t>1 511 757 </a:t>
            </a:r>
            <a:r>
              <a:rPr lang="ru-RU" dirty="0" smtClean="0"/>
              <a:t>910</a:t>
            </a:r>
            <a:r>
              <a:rPr lang="en-US" dirty="0" smtClean="0"/>
              <a:t>$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7"/>
          </p:nvPr>
        </p:nvSpPr>
        <p:spPr>
          <a:xfrm>
            <a:off x="4716016" y="5229200"/>
            <a:ext cx="4038600" cy="1238250"/>
          </a:xfrm>
        </p:spPr>
        <p:txBody>
          <a:bodyPr/>
          <a:lstStyle/>
          <a:p>
            <a:r>
              <a:rPr lang="uk-UA" dirty="0" smtClean="0"/>
              <a:t>2010 рік  - </a:t>
            </a:r>
            <a:r>
              <a:rPr lang="ru-RU" dirty="0" smtClean="0"/>
              <a:t>1 063 171 </a:t>
            </a:r>
            <a:r>
              <a:rPr lang="ru-RU" dirty="0" smtClean="0"/>
              <a:t>911</a:t>
            </a:r>
            <a:r>
              <a:rPr lang="en-US" dirty="0" smtClean="0"/>
              <a:t>$</a:t>
            </a:r>
            <a:endParaRPr lang="ru-RU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39552" y="2132856"/>
            <a:ext cx="8229600" cy="1447800"/>
          </a:xfrm>
        </p:spPr>
        <p:txBody>
          <a:bodyPr>
            <a:noAutofit/>
          </a:bodyPr>
          <a:lstStyle/>
          <a:p>
            <a:r>
              <a:rPr lang="uk-UA" sz="8000" dirty="0" smtClean="0"/>
              <a:t>Касові провали </a:t>
            </a:r>
            <a:endParaRPr lang="ru-RU" sz="8000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417px-Saharamovie.jpg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/>
          <a:srcRect t="3572" b="3572"/>
          <a:stretch>
            <a:fillRect/>
          </a:stretch>
        </p:blipFill>
        <p:spPr/>
      </p:pic>
      <p:pic>
        <p:nvPicPr>
          <p:cNvPr id="12" name="Рисунок 11" descr="410px-Mars-Needs-Mom.jpg"/>
          <p:cNvPicPr>
            <a:picLocks noGrp="1" noChangeAspect="1"/>
          </p:cNvPicPr>
          <p:nvPr>
            <p:ph type="pic" sz="quarter" idx="31"/>
          </p:nvPr>
        </p:nvPicPr>
        <p:blipFill>
          <a:blip r:embed="rId3" cstate="print"/>
          <a:srcRect t="4427" b="4427"/>
          <a:stretch>
            <a:fillRect/>
          </a:stretch>
        </p:blipFill>
        <p:spPr/>
      </p:pic>
      <p:pic>
        <p:nvPicPr>
          <p:cNvPr id="11" name="Рисунок 10" descr="Poster_Speed_Racer.jpg"/>
          <p:cNvPicPr>
            <a:picLocks noGrp="1" noChangeAspect="1"/>
          </p:cNvPicPr>
          <p:nvPr>
            <p:ph type="pic" sz="quarter" idx="30"/>
          </p:nvPr>
        </p:nvPicPr>
        <p:blipFill>
          <a:blip r:embed="rId4" cstate="print"/>
          <a:srcRect l="2768" r="2768"/>
          <a:stretch>
            <a:fillRect/>
          </a:stretch>
        </p:blipFill>
        <p:spPr/>
      </p:pic>
      <p:pic>
        <p:nvPicPr>
          <p:cNvPr id="17" name="Рисунок 16" descr="Townandcountry2001.jpg"/>
          <p:cNvPicPr>
            <a:picLocks noGrp="1" noChangeAspect="1"/>
          </p:cNvPicPr>
          <p:nvPr>
            <p:ph type="pic" sz="quarter" idx="32"/>
          </p:nvPr>
        </p:nvPicPr>
        <p:blipFill>
          <a:blip r:embed="rId5" cstate="print"/>
          <a:srcRect t="3667" b="3667"/>
          <a:stretch>
            <a:fillRect/>
          </a:stretch>
        </p:blipFill>
        <p:spPr/>
      </p:pic>
      <p:sp>
        <p:nvSpPr>
          <p:cNvPr id="15" name="Текст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uk-UA" dirty="0" smtClean="0"/>
              <a:t>Фільми, що принесли найбільші збитки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Photo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</Words>
  <Application>Microsoft Office PowerPoint</Application>
  <PresentationFormat>Экран (4:3)</PresentationFormat>
  <Paragraphs>28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ClassicPhotoAlbum</vt:lpstr>
      <vt:lpstr>Найкасовіші фільми ХХІ століття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Дякую за увагу! Гарних вам фільмів!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2013-12-12T16:50:50Z</dcterms:created>
  <dcterms:modified xsi:type="dcterms:W3CDTF">2013-12-12T19:25:19Z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