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9EADC1-CF19-4C22-B375-5CAEBE653EE3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6C415F-39E7-4EEC-973D-C3F74D90BF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4;&#1072;&#1083;&#1080;&#1076;&#1072;%20-%20&#1052;&#1072;&#1083;&#1072;&#1076;&#1077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34de5c62b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5580112" cy="54764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4048" y="5229200"/>
            <a:ext cx="39075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Даліда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Далида - Малад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56376" y="548680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54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першою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хто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виявив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послужило причиною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спроби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самогубства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В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паризькому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готелі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«Принц де Галь» (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Prince de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Galles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прийняла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смертельну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дозу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барбітуратів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вдалося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врятувати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Вона провела в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90 годин 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реанімації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шпиталю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Фернанд-Відаль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втратила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голос,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через некроз на руках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треба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перенести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пересадки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шкіри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скасовано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концерти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виступи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1968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отримала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медаль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Парижа, а Шарль де Голль вручив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Медаль Президента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Республіки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вересні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1970 року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застрелився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Люсьєн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Моріс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страждав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важкої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хвороби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повністю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змінює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репертуар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стиль. У 1973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Ален Делон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записують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знаменитий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дует «Слова, слова» (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Paroles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paroles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Через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кілька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тижнів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«Слова, слова»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займає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першу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сходинку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хіт-парадів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Італії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Бельгії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Швейцарії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Японії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Наступні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грандіозний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успіх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тільки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всьому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1972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познайомилася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художником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авантюристом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Рішаром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Шамфре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відомим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псевдонімом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Граф Сен-Жермен,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ним вона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проживе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9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1977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записує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відому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народну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єгипетську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Salma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Salama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Сингл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займав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17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країнах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записано 4-ма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мовами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арабською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французькою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німецькою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італійською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1978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Salma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Salama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великі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концерти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всьому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Близькому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Сході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де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чекає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величезний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успіх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484632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березні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1981 року вона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представляє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Олімпії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свою поставу,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створену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1980 року. У день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прем'єри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отримує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діамантовий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диск за 80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мільйонів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проданих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дисків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всьому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початку 1982 року вона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підтримала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президентських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виборах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давнього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друга Франсуа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Міттерана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за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отримала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прізвисько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Рожева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пантера». Критики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політичні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діячі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суворо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критикували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учинок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1983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Рішара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Шамфре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знайдено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мертвим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машині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Сен-Тропе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серйозно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похитнуло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душевну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рівновагу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співачки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пресі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стали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називати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чорною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вдовою».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Восени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1985 року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перенесла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болісні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очах, так як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яскраве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світло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прожекторів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стало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завдавати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нестерпний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не могла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виступати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сцені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період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стала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рідше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виступати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записувати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tabLst>
                <a:tab pos="4032250" algn="l"/>
              </a:tabLst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 початку 1987 року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перебувала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постійній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депресії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однак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припиняла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творчу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діяльність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вона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присутня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премії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Сезар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зрідка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з'являлася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телебаченні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у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кінці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квітня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дала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останній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концерт в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Анталії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пройшов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аншлагом; провела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традиційну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зустріч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своїм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фан-клубом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розглядала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сценарій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мюзиклу «Клеопатра», де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відводили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головну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роль.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Зовні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шанувальників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простого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глядача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нічого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віщувало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трагедії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Проте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співачка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чимраз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гостріше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відчуває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свою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самотність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щоразу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чіткіше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усвідомлює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досягнувши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неймовірного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успіху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співачка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вона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зазнала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повного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фіаско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особистому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у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немає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дитини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роки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починають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обтяжувати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чимало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прожила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досягла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Але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моєму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щось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спрацювало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", — сказала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якось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співачка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другого на 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1987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покінчила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самогубством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прийнявши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велику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дозу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снодійного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запивши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віскі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столі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залишилася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записка: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мене стало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нестерпним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Пробачте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серце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зупинилося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близько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11:00 ранку. 7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відспівування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похорони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співачки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кладовищі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Монмартр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набули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воістину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національного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масштабу —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попрощатися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легендою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прийшов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майже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весь Париж.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l9iYjl5np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6789326" cy="216024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5095" y="836712"/>
            <a:ext cx="6202339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Підготувала</a:t>
            </a:r>
            <a:endParaRPr lang="ru-RU" sz="8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564904"/>
            <a:ext cx="67698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r>
              <a:rPr lang="ru-RU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чениця</a:t>
            </a:r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11 </a:t>
            </a:r>
            <a:r>
              <a:rPr lang="ru-RU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класу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005064"/>
            <a:ext cx="65694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Юрченко </a:t>
            </a:r>
            <a:r>
              <a:rPr lang="ru-RU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Таїсія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700808"/>
            <a:ext cx="770485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народилася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17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січня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1933 року в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Каїрі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Батьки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італійцями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Коли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Йоланді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4 роки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зробили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операцію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очах. Через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лікарську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помилку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з'явилася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косоокість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1951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взяла участь в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конкурсі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Ундіна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якому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зайняла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друге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у 1954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перемогла на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конкурсі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Єгипет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91_Dalida_12.jpg_ma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-4987"/>
            <a:ext cx="5112568" cy="6846015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4221088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Після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перемоги на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конкурсі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Міс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Єгипет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Йоланді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запропонували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зніматися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кіно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Тоді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ж вона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бере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псевдонім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Даліла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 на честь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героїні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біблійної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притчі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«Самсон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Даліла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». У 1954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році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вона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знімається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в невеликих ролях у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фільмах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«Маска Тутанхамона»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«Склянка та цигарка». Для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фільму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«„Склянка та цигарка“» вона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записує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свою першу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пісню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Чорний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місяць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luna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negra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8147547_d367dfa16f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92505" cy="4846638"/>
          </a:xfrm>
        </p:spPr>
      </p:pic>
      <p:sp>
        <p:nvSpPr>
          <p:cNvPr id="6" name="Прямоугольник 5"/>
          <p:cNvSpPr/>
          <p:nvPr/>
        </p:nvSpPr>
        <p:spPr>
          <a:xfrm>
            <a:off x="-252536" y="5085184"/>
            <a:ext cx="88924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грудня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1954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Йоланда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переїздить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Парижа.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799288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«Номер один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завтрашнього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дня», де вона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виконувала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пісню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Глорії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Лассо «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Незнайомка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раю» (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L'inconnue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au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paradis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помітили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директор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радіостанції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Європа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1»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Люсьєн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Моріс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власник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звукозаписної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фірми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Едді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Барклай.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Однак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перша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платівка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Мадона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Madona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іспанськими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піснями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Глорії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Лассо не мала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успіху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94692"/>
            <a:ext cx="7848872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1956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записала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перший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хіт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Бамбіно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Bambino)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підписала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перший контракт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фірмою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«Барклай». До 1957 року продано 300 000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копій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платівок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із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піснею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Бамбіно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отримала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перший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Золотий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диск.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з'явилися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хіти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Гондольєр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Gondolier), «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 колись» (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Come prima), «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Прощай, прощай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Крихітко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Ciao, ciao Bambina).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отримує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незліченні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музичні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нагороди, 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ім'я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фото не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сходять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обкладинок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журналів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Вона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здійснює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турне по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Франції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потім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Європі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1958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вперше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виступає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Америці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де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імпресаріо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Елли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Фіцджеральд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запропонував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зробити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блискучу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кар'єру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відмовилася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В 1959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тріумфом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повертається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Каїр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3495162_4f8a5dg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3454949" cy="4846638"/>
          </a:xfrm>
        </p:spPr>
      </p:pic>
      <p:sp>
        <p:nvSpPr>
          <p:cNvPr id="5" name="Прямоугольник 4"/>
          <p:cNvSpPr/>
          <p:nvPr/>
        </p:nvSpPr>
        <p:spPr>
          <a:xfrm>
            <a:off x="3491880" y="476672"/>
            <a:ext cx="4572000" cy="452431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квітня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1961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вийшла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заміж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Люсьєна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Моріса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на той час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їх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роман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тривав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вже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5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років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гастролів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познайомилася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Каннах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молодим художником Жаном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Собескі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якого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відразу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закохалася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Люсьєн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Моріс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зміг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змиритися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зрадою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вони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розлучилися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a76ce313fb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3787315" cy="4846638"/>
          </a:xfrm>
        </p:spPr>
      </p:pic>
      <p:sp>
        <p:nvSpPr>
          <p:cNvPr id="8" name="Прямоугольник 7"/>
          <p:cNvSpPr/>
          <p:nvPr/>
        </p:nvSpPr>
        <p:spPr>
          <a:xfrm>
            <a:off x="3563888" y="1052736"/>
            <a:ext cx="460851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грудні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1961 року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вперше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виступає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«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Олімпії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як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зірка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після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чого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вирушає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турне у Гонконг та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В'єтнам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Влітку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1962 року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Даліда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придбала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віллу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Монмартрі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якій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вона жила до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кінця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свого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1051</Words>
  <Application>Microsoft Office PowerPoint</Application>
  <PresentationFormat>Экран (4:3)</PresentationFormat>
  <Paragraphs>22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MAXIMATOR</dc:creator>
  <cp:lastModifiedBy>MAXIMATOR</cp:lastModifiedBy>
  <cp:revision>8</cp:revision>
  <dcterms:created xsi:type="dcterms:W3CDTF">2014-10-20T15:04:25Z</dcterms:created>
  <dcterms:modified xsi:type="dcterms:W3CDTF">2014-10-20T16:22:47Z</dcterms:modified>
</cp:coreProperties>
</file>