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2"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4" autoAdjust="0"/>
    <p:restoredTop sz="94660"/>
  </p:normalViewPr>
  <p:slideViewPr>
    <p:cSldViewPr>
      <p:cViewPr varScale="1">
        <p:scale>
          <a:sx n="47" d="100"/>
          <a:sy n="47" d="100"/>
        </p:scale>
        <p:origin x="-117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1" y="0"/>
            <a:ext cx="3409951"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1"/>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t>08.12.2011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7991475" y="6429376"/>
            <a:ext cx="876300" cy="292100"/>
          </a:xfrm>
        </p:spPr>
        <p:txBody>
          <a:bodyPr/>
          <a:lstStyle/>
          <a:p>
            <a:fld id="{B19B0651-EE4F-4900-A07F-96A6BFA9D0F0}" type="slidenum">
              <a:rPr lang="ru-RU" smtClean="0"/>
              <a:t>‹#›</a:t>
            </a:fld>
            <a:endParaRPr lang="ru-RU"/>
          </a:p>
        </p:txBody>
      </p:sp>
      <p:sp>
        <p:nvSpPr>
          <p:cNvPr id="9" name="Freeform 7"/>
          <p:cNvSpPr>
            <a:spLocks noChangeAspect="1" noEditPoints="1"/>
          </p:cNvSpPr>
          <p:nvPr/>
        </p:nvSpPr>
        <p:spPr bwMode="auto">
          <a:xfrm>
            <a:off x="838200" y="1762091"/>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ru-RU" smtClean="0"/>
              <a:t>Образец заголовка</a:t>
            </a:r>
            <a:endParaRPr lang="en-US" dirty="0"/>
          </a:p>
        </p:txBody>
      </p:sp>
      <p:sp>
        <p:nvSpPr>
          <p:cNvPr id="13" name="Freeform 7"/>
          <p:cNvSpPr>
            <a:spLocks noChangeAspect="1" noEditPoints="1"/>
          </p:cNvSpPr>
          <p:nvPr/>
        </p:nvSpPr>
        <p:spPr bwMode="auto">
          <a:xfrm>
            <a:off x="838200" y="1762091"/>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08.12.2011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08.12.2011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5"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08.12.2011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5" name="Title Placeholder 1"/>
          <p:cNvSpPr>
            <a:spLocks noGrp="1"/>
          </p:cNvSpPr>
          <p:nvPr>
            <p:ph type="title"/>
          </p:nvPr>
        </p:nvSpPr>
        <p:spPr>
          <a:xfrm>
            <a:off x="276226" y="228601"/>
            <a:ext cx="8591551" cy="1066801"/>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1" y="0"/>
            <a:ext cx="3409951"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t>08.12.2011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Freeform 7"/>
          <p:cNvSpPr>
            <a:spLocks noChangeAspect="1" noEditPoints="1"/>
          </p:cNvSpPr>
          <p:nvPr/>
        </p:nvSpPr>
        <p:spPr bwMode="auto">
          <a:xfrm>
            <a:off x="34290" y="136642"/>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2" y="2895600"/>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08.12.2011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Title Placeholder 1"/>
          <p:cNvSpPr>
            <a:spLocks noGrp="1"/>
          </p:cNvSpPr>
          <p:nvPr>
            <p:ph type="title"/>
          </p:nvPr>
        </p:nvSpPr>
        <p:spPr>
          <a:xfrm>
            <a:off x="276226" y="228601"/>
            <a:ext cx="8591551"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4C71EC6-210F-42DE-9C53-41977AD35B3D}" type="datetimeFigureOut">
              <a:rPr lang="ru-RU" smtClean="0"/>
              <a:t>08.12.2011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2" name="Title Placeholder 1"/>
          <p:cNvSpPr>
            <a:spLocks noGrp="1"/>
          </p:cNvSpPr>
          <p:nvPr>
            <p:ph type="title"/>
          </p:nvPr>
        </p:nvSpPr>
        <p:spPr>
          <a:xfrm>
            <a:off x="276226" y="228601"/>
            <a:ext cx="8591551"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0" name="Text Placeholder 3"/>
          <p:cNvSpPr>
            <a:spLocks noGrp="1"/>
          </p:cNvSpPr>
          <p:nvPr>
            <p:ph type="body" sz="half" idx="2"/>
          </p:nvPr>
        </p:nvSpPr>
        <p:spPr>
          <a:xfrm>
            <a:off x="276226" y="1298449"/>
            <a:ext cx="4248151"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15815" y="1298449"/>
            <a:ext cx="4248151"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08.12.2011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
        <p:nvSpPr>
          <p:cNvPr id="17" name="Title Placeholder 1"/>
          <p:cNvSpPr>
            <a:spLocks noGrp="1"/>
          </p:cNvSpPr>
          <p:nvPr>
            <p:ph type="title"/>
          </p:nvPr>
        </p:nvSpPr>
        <p:spPr>
          <a:xfrm>
            <a:off x="276226" y="228601"/>
            <a:ext cx="8591551"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08.12.2011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 y="-1"/>
            <a:ext cx="3409951"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t>08.12.2011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10" name="Content Placeholder 11"/>
          <p:cNvSpPr>
            <a:spLocks noGrp="1"/>
          </p:cNvSpPr>
          <p:nvPr>
            <p:ph sz="quarter" idx="14"/>
          </p:nvPr>
        </p:nvSpPr>
        <p:spPr>
          <a:xfrm>
            <a:off x="3775935" y="533400"/>
            <a:ext cx="5063267" cy="5702808"/>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Rectangle 12"/>
          <p:cNvSpPr/>
          <p:nvPr/>
        </p:nvSpPr>
        <p:spPr>
          <a:xfrm>
            <a:off x="1" y="-1"/>
            <a:ext cx="3409951"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49" y="0"/>
            <a:ext cx="5734051"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t>08.12.2011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1" name="Title Placeholder 1"/>
          <p:cNvSpPr>
            <a:spLocks noGrp="1"/>
          </p:cNvSpPr>
          <p:nvPr>
            <p:ph type="title"/>
          </p:nvPr>
        </p:nvSpPr>
        <p:spPr>
          <a:xfrm>
            <a:off x="276224" y="228601"/>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6" y="228601"/>
            <a:ext cx="8591551"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76226" y="1295401"/>
            <a:ext cx="8591551" cy="49339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6225" y="6429376"/>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B4C71EC6-210F-42DE-9C53-41977AD35B3D}" type="datetimeFigureOut">
              <a:rPr lang="ru-RU" smtClean="0"/>
              <a:t>08.12.2011</a:t>
            </a:fld>
            <a:endParaRPr lang="ru-RU"/>
          </a:p>
        </p:txBody>
      </p:sp>
      <p:sp>
        <p:nvSpPr>
          <p:cNvPr id="5" name="Footer Placeholder 4"/>
          <p:cNvSpPr>
            <a:spLocks noGrp="1"/>
          </p:cNvSpPr>
          <p:nvPr>
            <p:ph type="ftr" sz="quarter" idx="3"/>
          </p:nvPr>
        </p:nvSpPr>
        <p:spPr>
          <a:xfrm>
            <a:off x="3743325" y="6429376"/>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ru-RU"/>
          </a:p>
        </p:txBody>
      </p:sp>
      <p:sp>
        <p:nvSpPr>
          <p:cNvPr id="6" name="Slide Number Placeholder 5"/>
          <p:cNvSpPr>
            <a:spLocks noGrp="1"/>
          </p:cNvSpPr>
          <p:nvPr>
            <p:ph type="sldNum" sz="quarter" idx="4"/>
          </p:nvPr>
        </p:nvSpPr>
        <p:spPr>
          <a:xfrm>
            <a:off x="7991475" y="6429376"/>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title"/>
          </p:nvPr>
        </p:nvSpPr>
        <p:spPr/>
        <p:txBody>
          <a:bodyPr/>
          <a:lstStyle/>
          <a:p>
            <a:pPr algn="ctr"/>
            <a:r>
              <a:rPr lang="en-US" dirty="0" smtClean="0"/>
              <a:t>Paris</a:t>
            </a:r>
            <a:endParaRPr lang="ru-RU" dirty="0"/>
          </a:p>
        </p:txBody>
      </p:sp>
    </p:spTree>
    <p:extLst>
      <p:ext uri="{BB962C8B-B14F-4D97-AF65-F5344CB8AC3E}">
        <p14:creationId xmlns:p14="http://schemas.microsoft.com/office/powerpoint/2010/main" val="2961127735"/>
      </p:ext>
    </p:extLst>
  </p:cSld>
  <p:clrMapOvr>
    <a:masterClrMapping/>
  </p:clrMapOvr>
  <p:transition spd="slow" advTm="3000">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err="1" smtClean="0"/>
              <a:t>Palais</a:t>
            </a:r>
            <a:r>
              <a:rPr lang="en-US" dirty="0" smtClean="0"/>
              <a:t> du Luxembourg</a:t>
            </a:r>
            <a:r>
              <a:rPr lang="ru-RU" dirty="0" smtClean="0"/>
              <a:t/>
            </a:r>
            <a:br>
              <a:rPr lang="ru-RU" dirty="0" smtClean="0"/>
            </a:br>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08431" y="1700808"/>
            <a:ext cx="5372187" cy="3384376"/>
          </a:xfrm>
        </p:spPr>
      </p:pic>
      <p:sp>
        <p:nvSpPr>
          <p:cNvPr id="4" name="Текст 3"/>
          <p:cNvSpPr>
            <a:spLocks noGrp="1"/>
          </p:cNvSpPr>
          <p:nvPr>
            <p:ph type="body" sz="half" idx="2"/>
          </p:nvPr>
        </p:nvSpPr>
        <p:spPr/>
        <p:txBody>
          <a:bodyPr/>
          <a:lstStyle/>
          <a:p>
            <a:pPr algn="ctr"/>
            <a:r>
              <a:rPr lang="fr-FR" dirty="0" smtClean="0"/>
              <a:t>Palais du Luxembourg a été construit grâce à Marie de ' Medici, qui est très PERLE</a:t>
            </a:r>
            <a:r>
              <a:rPr lang="ru-RU" dirty="0" smtClean="0"/>
              <a:t> </a:t>
            </a:r>
            <a:r>
              <a:rPr lang="fr-FR" dirty="0" smtClean="0"/>
              <a:t>en mode natif sur le palais Pitti à Florence. Après la mort de son mari, elle a acheté une maison et les terres du duc François Luxembourg et avril 1615, solennellement posé la première pierre pour la construction du palais, appelaient « le palais de Médicis ».</a:t>
            </a:r>
            <a:endParaRPr lang="ru-RU" dirty="0"/>
          </a:p>
        </p:txBody>
      </p:sp>
    </p:spTree>
    <p:extLst>
      <p:ext uri="{BB962C8B-B14F-4D97-AF65-F5344CB8AC3E}">
        <p14:creationId xmlns:p14="http://schemas.microsoft.com/office/powerpoint/2010/main" val="27806103"/>
      </p:ext>
    </p:extLst>
  </p:cSld>
  <p:clrMapOvr>
    <a:masterClrMapping/>
  </p:clrMapOvr>
  <mc:AlternateContent xmlns:mc="http://schemas.openxmlformats.org/markup-compatibility/2006">
    <mc:Choice xmlns:p14="http://schemas.microsoft.com/office/powerpoint/2010/main" Requires="p14">
      <p:transition spd="slow" p14:dur="1400" advTm="25000">
        <p14:doors dir="vert"/>
      </p:transition>
    </mc:Choice>
    <mc:Fallback>
      <p:transition spd="slow" advTm="2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err="1" smtClean="0"/>
              <a:t>Panthéon</a:t>
            </a:r>
            <a:r>
              <a:rPr lang="ru-RU" dirty="0" smtClean="0"/>
              <a:t/>
            </a:r>
            <a:br>
              <a:rPr lang="ru-RU" dirty="0" smtClean="0"/>
            </a:br>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08431" y="1700808"/>
            <a:ext cx="5372187" cy="3384376"/>
          </a:xfrm>
        </p:spPr>
      </p:pic>
      <p:sp>
        <p:nvSpPr>
          <p:cNvPr id="4" name="Текст 3"/>
          <p:cNvSpPr>
            <a:spLocks noGrp="1"/>
          </p:cNvSpPr>
          <p:nvPr>
            <p:ph type="body" sz="half" idx="2"/>
          </p:nvPr>
        </p:nvSpPr>
        <p:spPr/>
        <p:txBody>
          <a:bodyPr>
            <a:normAutofit/>
          </a:bodyPr>
          <a:lstStyle/>
          <a:p>
            <a:pPr algn="ctr"/>
            <a:r>
              <a:rPr lang="fr-FR" dirty="0" smtClean="0"/>
              <a:t>Panthéon, situé dans le quartier Latin sur la colline de St. Ženiv′Evy, patronne de Paris, a été construit sur ordre du roi Louis XV en remerciement à Saint pour sa cure de goutte. Construction, achevée en 1789, était dirigée par l'architecte concevraient la façade de Soufflot, suivant l'exemple du Panthéon romain.</a:t>
            </a:r>
            <a:endParaRPr lang="ru-RU" dirty="0"/>
          </a:p>
        </p:txBody>
      </p:sp>
    </p:spTree>
    <p:extLst>
      <p:ext uri="{BB962C8B-B14F-4D97-AF65-F5344CB8AC3E}">
        <p14:creationId xmlns:p14="http://schemas.microsoft.com/office/powerpoint/2010/main" val="2252659031"/>
      </p:ext>
    </p:extLst>
  </p:cSld>
  <p:clrMapOvr>
    <a:masterClrMapping/>
  </p:clrMapOvr>
  <mc:AlternateContent xmlns:mc="http://schemas.openxmlformats.org/markup-compatibility/2006">
    <mc:Choice xmlns:p14="http://schemas.microsoft.com/office/powerpoint/2010/main" Requires="p14">
      <p:transition spd="slow" p14:dur="1600" advTm="26000">
        <p14:prism isInverted="1"/>
      </p:transition>
    </mc:Choice>
    <mc:Fallback>
      <p:transition spd="slow" advTm="26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Sorbonne</a:t>
            </a:r>
            <a:br>
              <a:rPr lang="en-US" dirty="0" smtClean="0"/>
            </a:br>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776663" y="1697038"/>
            <a:ext cx="5062537" cy="3375024"/>
          </a:xfrm>
        </p:spPr>
      </p:pic>
      <p:sp>
        <p:nvSpPr>
          <p:cNvPr id="4" name="Текст 3"/>
          <p:cNvSpPr>
            <a:spLocks noGrp="1"/>
          </p:cNvSpPr>
          <p:nvPr>
            <p:ph type="body" sz="half" idx="2"/>
          </p:nvPr>
        </p:nvSpPr>
        <p:spPr/>
        <p:txBody>
          <a:bodyPr/>
          <a:lstStyle/>
          <a:p>
            <a:pPr algn="ctr"/>
            <a:r>
              <a:rPr lang="fr-FR" dirty="0" smtClean="0"/>
              <a:t>Histoire à la Sorbonne – le coeur du quartier Latin et l'un de la plus compétente et la plus importante dans le monde d'aujourd'hui, les centres universitaires – va revenir loin vers la fin du XIIe siècle, quand la rive de la Seine, n'ont commencé à apparaître les premiers établissements d'enseignement.</a:t>
            </a:r>
            <a:endParaRPr lang="ru-RU" dirty="0"/>
          </a:p>
        </p:txBody>
      </p:sp>
    </p:spTree>
    <p:extLst>
      <p:ext uri="{BB962C8B-B14F-4D97-AF65-F5344CB8AC3E}">
        <p14:creationId xmlns:p14="http://schemas.microsoft.com/office/powerpoint/2010/main" val="361034314"/>
      </p:ext>
    </p:extLst>
  </p:cSld>
  <p:clrMapOvr>
    <a:masterClrMapping/>
  </p:clrMapOvr>
  <mc:AlternateContent xmlns:mc="http://schemas.openxmlformats.org/markup-compatibility/2006">
    <mc:Choice xmlns:p14="http://schemas.microsoft.com/office/powerpoint/2010/main" Requires="p14">
      <p:transition spd="slow" p14:dur="900" advTm="25000">
        <p14:warp dir="in"/>
      </p:transition>
    </mc:Choice>
    <mc:Fallback>
      <p:transition spd="slow" advTm="2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Montmartre</a:t>
            </a:r>
            <a:br>
              <a:rPr lang="en-US" dirty="0" smtClean="0"/>
            </a:br>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563888" y="1446138"/>
            <a:ext cx="5428126" cy="4071094"/>
          </a:xfrm>
        </p:spPr>
      </p:pic>
      <p:sp>
        <p:nvSpPr>
          <p:cNvPr id="4" name="Текст 3"/>
          <p:cNvSpPr>
            <a:spLocks noGrp="1"/>
          </p:cNvSpPr>
          <p:nvPr>
            <p:ph type="body" sz="half" idx="2"/>
          </p:nvPr>
        </p:nvSpPr>
        <p:spPr/>
        <p:txBody>
          <a:bodyPr/>
          <a:lstStyle/>
          <a:p>
            <a:r>
              <a:rPr lang="fr-FR" dirty="0" smtClean="0"/>
              <a:t>Au cours de la fin du XVIIIe siècle, les rues de la pittoresque Montmartre est décoré par les ailes d'environ 30 mills. A survécu à deux ces attractions inhabituelles Paris est le Radè des usines et des Biscuits.</a:t>
            </a:r>
            <a:endParaRPr lang="ru-RU" dirty="0"/>
          </a:p>
        </p:txBody>
      </p:sp>
    </p:spTree>
    <p:extLst>
      <p:ext uri="{BB962C8B-B14F-4D97-AF65-F5344CB8AC3E}">
        <p14:creationId xmlns:p14="http://schemas.microsoft.com/office/powerpoint/2010/main" val="2003777144"/>
      </p:ext>
    </p:extLst>
  </p:cSld>
  <p:clrMapOvr>
    <a:masterClrMapping/>
  </p:clrMapOvr>
  <mc:AlternateContent xmlns:mc="http://schemas.openxmlformats.org/markup-compatibility/2006">
    <mc:Choice xmlns:p14="http://schemas.microsoft.com/office/powerpoint/2010/main" Requires="p14">
      <p:transition spd="slow" p14:dur="1300" advTm="19000">
        <p14:pan dir="u"/>
      </p:transition>
    </mc:Choice>
    <mc:Fallback>
      <p:transition spd="slow" advTm="19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Sainte-</a:t>
            </a:r>
            <a:r>
              <a:rPr lang="en-US" dirty="0" err="1" smtClean="0"/>
              <a:t>Chapelle</a:t>
            </a:r>
            <a:r>
              <a:rPr lang="en-US" dirty="0" smtClean="0"/>
              <a:t/>
            </a:r>
            <a:br>
              <a:rPr lang="en-US" dirty="0" smtClean="0"/>
            </a:br>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563888" y="1803400"/>
            <a:ext cx="5437942" cy="3425800"/>
          </a:xfrm>
        </p:spPr>
      </p:pic>
      <p:sp>
        <p:nvSpPr>
          <p:cNvPr id="4" name="Текст 3"/>
          <p:cNvSpPr>
            <a:spLocks noGrp="1"/>
          </p:cNvSpPr>
          <p:nvPr>
            <p:ph type="body" sz="half" idx="2"/>
          </p:nvPr>
        </p:nvSpPr>
        <p:spPr/>
        <p:txBody>
          <a:bodyPr>
            <a:normAutofit/>
          </a:bodyPr>
          <a:lstStyle/>
          <a:p>
            <a:pPr algn="ctr"/>
            <a:r>
              <a:rPr lang="fr-FR" dirty="0" smtClean="0"/>
              <a:t>Sainte-Chapelle est un des monuments plus élégants et les plus remarquables de l'architecture médiévale. Il a été construit en 1243-1248. dans la Cour du Château Royal sur l'île de La Cité, sur ordre du roi de France Saint-Louis IX, qui a reçu son surnom pour le dévouement et les héritiers aux valeurs chrétiennes.</a:t>
            </a:r>
            <a:endParaRPr lang="ru-RU" dirty="0"/>
          </a:p>
        </p:txBody>
      </p:sp>
    </p:spTree>
    <p:extLst>
      <p:ext uri="{BB962C8B-B14F-4D97-AF65-F5344CB8AC3E}">
        <p14:creationId xmlns:p14="http://schemas.microsoft.com/office/powerpoint/2010/main" val="3509740415"/>
      </p:ext>
    </p:extLst>
  </p:cSld>
  <p:clrMapOvr>
    <a:masterClrMapping/>
  </p:clrMapOvr>
  <mc:AlternateContent xmlns:mc="http://schemas.openxmlformats.org/markup-compatibility/2006">
    <mc:Choice xmlns:p14="http://schemas.microsoft.com/office/powerpoint/2010/main" Requires="p14">
      <p:transition spd="slow" p14:dur="2000" advTm="25000">
        <p14:ferris dir="l"/>
      </p:transition>
    </mc:Choice>
    <mc:Fallback>
      <p:transition spd="slow" advTm="25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Notre-Dame</a:t>
            </a:r>
            <a:r>
              <a:rPr lang="ru-RU" dirty="0" smtClean="0"/>
              <a:t> </a:t>
            </a:r>
            <a:r>
              <a:rPr lang="en-US" dirty="0" smtClean="0"/>
              <a:t>de Paris</a:t>
            </a:r>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560366" y="1412776"/>
            <a:ext cx="5376597" cy="4032447"/>
          </a:xfrm>
        </p:spPr>
      </p:pic>
      <p:sp>
        <p:nvSpPr>
          <p:cNvPr id="4" name="Текст 3"/>
          <p:cNvSpPr>
            <a:spLocks noGrp="1"/>
          </p:cNvSpPr>
          <p:nvPr>
            <p:ph type="body" sz="half" idx="2"/>
          </p:nvPr>
        </p:nvSpPr>
        <p:spPr/>
        <p:txBody>
          <a:bodyPr/>
          <a:lstStyle/>
          <a:p>
            <a:pPr algn="ctr"/>
            <a:r>
              <a:rPr lang="fr-FR" dirty="0" smtClean="0"/>
              <a:t>Notre-Dame de Paris  est le cœur géographique et spirituel de Paris, est situé dans la partie orientale de La Cité, sur le site de la première église chrétienne de Paris, la basilique de St. Stephen, construit à son tour sur le spot gallo-romaine temple de Jupiter.</a:t>
            </a:r>
            <a:endParaRPr lang="ru-RU" dirty="0"/>
          </a:p>
        </p:txBody>
      </p:sp>
    </p:spTree>
    <p:extLst>
      <p:ext uri="{BB962C8B-B14F-4D97-AF65-F5344CB8AC3E}">
        <p14:creationId xmlns:p14="http://schemas.microsoft.com/office/powerpoint/2010/main" val="4276274248"/>
      </p:ext>
    </p:extLst>
  </p:cSld>
  <p:clrMapOvr>
    <a:masterClrMapping/>
  </p:clrMapOvr>
  <mc:AlternateContent xmlns:mc="http://schemas.openxmlformats.org/markup-compatibility/2006">
    <mc:Choice xmlns:p14="http://schemas.microsoft.com/office/powerpoint/2010/main" Requires="p14">
      <p:transition spd="slow" p14:dur="1600" advTm="26000">
        <p14:conveyor dir="l"/>
      </p:transition>
    </mc:Choice>
    <mc:Fallback>
      <p:transition spd="slow" advTm="26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err="1" smtClean="0"/>
              <a:t>Basilique</a:t>
            </a:r>
            <a:r>
              <a:rPr lang="en-US" dirty="0" smtClean="0"/>
              <a:t> du </a:t>
            </a:r>
            <a:r>
              <a:rPr lang="en-US" dirty="0" err="1" smtClean="0"/>
              <a:t>Sacré</a:t>
            </a:r>
            <a:r>
              <a:rPr lang="en-US" dirty="0" smtClean="0"/>
              <a:t>-Coeur</a:t>
            </a:r>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543057" y="1196752"/>
            <a:ext cx="5493439" cy="3643218"/>
          </a:xfrm>
        </p:spPr>
      </p:pic>
      <p:sp>
        <p:nvSpPr>
          <p:cNvPr id="4" name="Текст 3"/>
          <p:cNvSpPr>
            <a:spLocks noGrp="1"/>
          </p:cNvSpPr>
          <p:nvPr>
            <p:ph type="body" sz="half" idx="2"/>
          </p:nvPr>
        </p:nvSpPr>
        <p:spPr/>
        <p:txBody>
          <a:bodyPr/>
          <a:lstStyle/>
          <a:p>
            <a:pPr algn="ctr"/>
            <a:r>
              <a:rPr lang="fr-FR" dirty="0" smtClean="0"/>
              <a:t>Basilique du Sacré-Coeur est une église catholique à Paris, construite entre 1876 et 1910. l'architecte p. Abadie dans le style Roman-byzantin, situé en haut de la butte Montmartre, le point le plus élevé (130 m) de la ville.</a:t>
            </a:r>
            <a:endParaRPr lang="ru-RU" dirty="0"/>
          </a:p>
        </p:txBody>
      </p:sp>
    </p:spTree>
    <p:extLst>
      <p:ext uri="{BB962C8B-B14F-4D97-AF65-F5344CB8AC3E}">
        <p14:creationId xmlns:p14="http://schemas.microsoft.com/office/powerpoint/2010/main" val="2407912700"/>
      </p:ext>
    </p:extLst>
  </p:cSld>
  <p:clrMapOvr>
    <a:masterClrMapping/>
  </p:clrMapOvr>
  <mc:AlternateContent xmlns:mc="http://schemas.openxmlformats.org/markup-compatibility/2006">
    <mc:Choice xmlns:p14="http://schemas.microsoft.com/office/powerpoint/2010/main" Requires="p14">
      <p:transition spd="slow" p14:dur="2000" advTm="20000">
        <p14:prism isContent="1"/>
      </p:transition>
    </mc:Choice>
    <mc:Fallback>
      <p:transition spd="slow" advTm="20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Champs-Élysées </a:t>
            </a:r>
            <a:r>
              <a:rPr lang="en-US" dirty="0" smtClean="0"/>
              <a:t/>
            </a:r>
            <a:br>
              <a:rPr lang="en-US" dirty="0" smtClean="0"/>
            </a:br>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491880" y="1556792"/>
            <a:ext cx="5524862" cy="3672408"/>
          </a:xfrm>
        </p:spPr>
      </p:pic>
      <p:sp>
        <p:nvSpPr>
          <p:cNvPr id="4" name="Текст 3"/>
          <p:cNvSpPr>
            <a:spLocks noGrp="1"/>
          </p:cNvSpPr>
          <p:nvPr>
            <p:ph type="body" sz="half" idx="2"/>
          </p:nvPr>
        </p:nvSpPr>
        <p:spPr/>
        <p:txBody>
          <a:bodyPr/>
          <a:lstStyle/>
          <a:p>
            <a:pPr algn="ctr"/>
            <a:r>
              <a:rPr lang="en-US" dirty="0" smtClean="0"/>
              <a:t>Champs-Élysées </a:t>
            </a:r>
            <a:r>
              <a:rPr lang="fr-FR" dirty="0" smtClean="0"/>
              <a:t>est l'une des routes principales dans le 8e arrondissement de Paris. </a:t>
            </a:r>
            <a:r>
              <a:rPr lang="en-US" dirty="0" smtClean="0"/>
              <a:t>Champs-Élysées  </a:t>
            </a:r>
            <a:r>
              <a:rPr lang="fr-FR" dirty="0" smtClean="0"/>
              <a:t>s'étendent de la Concorde à l'Arc de Triomphe. La longueur du 1915 m, largeur 71 m.</a:t>
            </a:r>
            <a:endParaRPr lang="ru-RU" dirty="0"/>
          </a:p>
        </p:txBody>
      </p:sp>
    </p:spTree>
    <p:extLst>
      <p:ext uri="{BB962C8B-B14F-4D97-AF65-F5344CB8AC3E}">
        <p14:creationId xmlns:p14="http://schemas.microsoft.com/office/powerpoint/2010/main" val="1633688275"/>
      </p:ext>
    </p:extLst>
  </p:cSld>
  <p:clrMapOvr>
    <a:masterClrMapping/>
  </p:clrMapOvr>
  <mc:AlternateContent xmlns:mc="http://schemas.openxmlformats.org/markup-compatibility/2006">
    <mc:Choice xmlns:p14="http://schemas.microsoft.com/office/powerpoint/2010/main" Requires="p14">
      <p:transition spd="slow" p14:dur="1500" advTm="23000">
        <p14:window dir="vert"/>
      </p:transition>
    </mc:Choice>
    <mc:Fallback>
      <p:transition spd="slow" advTm="23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err="1" smtClean="0"/>
              <a:t>Métro</a:t>
            </a:r>
            <a:r>
              <a:rPr lang="en-US" dirty="0" smtClean="0"/>
              <a:t> de Paris</a:t>
            </a:r>
            <a:br>
              <a:rPr lang="en-US" dirty="0" smtClean="0"/>
            </a:br>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540729" y="1484784"/>
            <a:ext cx="5495767" cy="3677314"/>
          </a:xfrm>
        </p:spPr>
      </p:pic>
      <p:sp>
        <p:nvSpPr>
          <p:cNvPr id="4" name="Текст 3"/>
          <p:cNvSpPr>
            <a:spLocks noGrp="1"/>
          </p:cNvSpPr>
          <p:nvPr>
            <p:ph type="body" sz="half" idx="2"/>
          </p:nvPr>
        </p:nvSpPr>
        <p:spPr/>
        <p:txBody>
          <a:bodyPr/>
          <a:lstStyle/>
          <a:p>
            <a:pPr algn="ctr"/>
            <a:r>
              <a:rPr lang="fr-FR" dirty="0" smtClean="0"/>
              <a:t>Le métro de Paris est 300 stations, les lignes de 214 km 16 et les chemins d'accès. Chaque jour, le métro de Paris transporte une moyenne de 4 millions de personnes, le double de la population de Paris !</a:t>
            </a:r>
            <a:endParaRPr lang="ru-RU" dirty="0"/>
          </a:p>
        </p:txBody>
      </p:sp>
    </p:spTree>
    <p:extLst>
      <p:ext uri="{BB962C8B-B14F-4D97-AF65-F5344CB8AC3E}">
        <p14:creationId xmlns:p14="http://schemas.microsoft.com/office/powerpoint/2010/main" val="2307839048"/>
      </p:ext>
    </p:extLst>
  </p:cSld>
  <p:clrMapOvr>
    <a:masterClrMapping/>
  </p:clrMapOvr>
  <mc:AlternateContent xmlns:mc="http://schemas.openxmlformats.org/markup-compatibility/2006">
    <mc:Choice xmlns:p14="http://schemas.microsoft.com/office/powerpoint/2010/main" Requires="p14">
      <p:transition spd="slow" p14:dur="1600" advTm="24000">
        <p14:prism isContent="1" isInverted="1"/>
      </p:transition>
    </mc:Choice>
    <mc:Fallback>
      <p:transition spd="slow" advTm="24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929" y="2420888"/>
            <a:ext cx="8591551" cy="1066800"/>
          </a:xfrm>
        </p:spPr>
        <p:txBody>
          <a:bodyPr/>
          <a:lstStyle/>
          <a:p>
            <a:pPr algn="ctr"/>
            <a:r>
              <a:rPr lang="en-US" dirty="0" smtClean="0"/>
              <a:t>LA FIN</a:t>
            </a:r>
            <a:endParaRPr lang="ru-RU" dirty="0"/>
          </a:p>
        </p:txBody>
      </p:sp>
    </p:spTree>
    <p:extLst>
      <p:ext uri="{BB962C8B-B14F-4D97-AF65-F5344CB8AC3E}">
        <p14:creationId xmlns:p14="http://schemas.microsoft.com/office/powerpoint/2010/main" val="3755447074"/>
      </p:ext>
    </p:extLst>
  </p:cSld>
  <p:clrMapOvr>
    <a:masterClrMapping/>
  </p:clrMapOvr>
  <mc:AlternateContent xmlns:mc="http://schemas.openxmlformats.org/markup-compatibility/2006" xmlns:p14="http://schemas.microsoft.com/office/powerpoint/2010/main">
    <mc:Choice Requires="p14">
      <p:transition spd="slow" p14:dur="1500" advTm="5000">
        <p:split orient="vert"/>
      </p:transition>
    </mc:Choice>
    <mc:Fallback xmlns="">
      <p:transition spd="slow" advTm="500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Paris</a:t>
            </a:r>
            <a:r>
              <a:rPr lang="ru-RU" dirty="0" smtClean="0"/>
              <a:t/>
            </a:r>
            <a:br>
              <a:rPr lang="ru-RU" dirty="0" smtClean="0"/>
            </a:br>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563888" y="1412777"/>
            <a:ext cx="5484587" cy="3661767"/>
          </a:xfrm>
        </p:spPr>
      </p:pic>
      <p:sp>
        <p:nvSpPr>
          <p:cNvPr id="4" name="Текст 3"/>
          <p:cNvSpPr>
            <a:spLocks noGrp="1"/>
          </p:cNvSpPr>
          <p:nvPr>
            <p:ph type="body" sz="half" idx="2"/>
          </p:nvPr>
        </p:nvSpPr>
        <p:spPr/>
        <p:txBody>
          <a:bodyPr/>
          <a:lstStyle/>
          <a:p>
            <a:pPr algn="ctr"/>
            <a:r>
              <a:rPr lang="fr-FR" dirty="0" smtClean="0"/>
              <a:t>Paris est la capitale de la France, le plus important centre économique et culturel du pays, situé dans le nord de la France central en île-de-France sur les rives de la Seine.</a:t>
            </a:r>
            <a:endParaRPr lang="ru-RU" dirty="0"/>
          </a:p>
        </p:txBody>
      </p:sp>
    </p:spTree>
    <p:extLst>
      <p:ext uri="{BB962C8B-B14F-4D97-AF65-F5344CB8AC3E}">
        <p14:creationId xmlns:p14="http://schemas.microsoft.com/office/powerpoint/2010/main" val="892929557"/>
      </p:ext>
    </p:extLst>
  </p:cSld>
  <p:clrMapOvr>
    <a:masterClrMapping/>
  </p:clrMapOvr>
  <mc:AlternateContent xmlns:mc="http://schemas.openxmlformats.org/markup-compatibility/2006">
    <mc:Choice xmlns:p14="http://schemas.microsoft.com/office/powerpoint/2010/main" Requires="p14">
      <p:transition spd="slow" p14:dur="1600" advTm="14000">
        <p:blinds dir="vert"/>
      </p:transition>
    </mc:Choice>
    <mc:Fallback>
      <p:transition spd="slow" advTm="14000">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Paris </a:t>
            </a:r>
            <a:r>
              <a:rPr lang="en-US" dirty="0" err="1" smtClean="0"/>
              <a:t>moderne</a:t>
            </a:r>
            <a:endParaRPr lang="ru-RU"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76226" y="1982206"/>
            <a:ext cx="4251325" cy="3569862"/>
          </a:xfrm>
        </p:spPr>
      </p:pic>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38717" y="2348881"/>
            <a:ext cx="4225772" cy="3169329"/>
          </a:xfrm>
        </p:spPr>
      </p:pic>
    </p:spTree>
    <p:extLst>
      <p:ext uri="{BB962C8B-B14F-4D97-AF65-F5344CB8AC3E}">
        <p14:creationId xmlns:p14="http://schemas.microsoft.com/office/powerpoint/2010/main" val="1536728703"/>
      </p:ext>
    </p:extLst>
  </p:cSld>
  <p:clrMapOvr>
    <a:masterClrMapping/>
  </p:clrMapOvr>
  <mc:AlternateContent xmlns:mc="http://schemas.openxmlformats.org/markup-compatibility/2006" xmlns:p14="http://schemas.microsoft.com/office/powerpoint/2010/main">
    <mc:Choice Requires="p14">
      <p:transition spd="slow" p14:dur="3900" advTm="5000">
        <p14:glitter pattern="hexagon"/>
      </p:transition>
    </mc:Choice>
    <mc:Fallback xmlns="">
      <p:transition spd="slow" advTm="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Soirée À Paris</a:t>
            </a:r>
            <a:endParaRPr lang="ru-RU"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33500" y="1600200"/>
            <a:ext cx="6477000" cy="4333875"/>
          </a:xfrm>
        </p:spPr>
      </p:pic>
    </p:spTree>
    <p:extLst>
      <p:ext uri="{BB962C8B-B14F-4D97-AF65-F5344CB8AC3E}">
        <p14:creationId xmlns:p14="http://schemas.microsoft.com/office/powerpoint/2010/main" val="1721615170"/>
      </p:ext>
    </p:extLst>
  </p:cSld>
  <p:clrMapOvr>
    <a:masterClrMapping/>
  </p:clrMapOvr>
  <mc:AlternateContent xmlns:mc="http://schemas.openxmlformats.org/markup-compatibility/2006" xmlns:p14="http://schemas.microsoft.com/office/powerpoint/2010/main">
    <mc:Choice Requires="p14">
      <p:transition spd="slow" p14:dur="4000" advTm="5000">
        <p14:vortex dir="r"/>
      </p:transition>
    </mc:Choice>
    <mc:Fallback xmlns="">
      <p:transition spd="slow" advTm="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18646" r="18646"/>
          <a:stretch>
            <a:fillRect/>
          </a:stretch>
        </p:blipFill>
        <p:spPr/>
      </p:pic>
      <p:sp>
        <p:nvSpPr>
          <p:cNvPr id="3" name="Заголовок 2"/>
          <p:cNvSpPr>
            <a:spLocks noGrp="1"/>
          </p:cNvSpPr>
          <p:nvPr>
            <p:ph type="title"/>
          </p:nvPr>
        </p:nvSpPr>
        <p:spPr/>
        <p:txBody>
          <a:bodyPr/>
          <a:lstStyle/>
          <a:p>
            <a:pPr algn="ctr"/>
            <a:r>
              <a:rPr lang="en-US" dirty="0" smtClean="0"/>
              <a:t>La tour Eiffel</a:t>
            </a:r>
            <a:r>
              <a:rPr lang="ru-RU" dirty="0" smtClean="0"/>
              <a:t/>
            </a:r>
            <a:br>
              <a:rPr lang="ru-RU" dirty="0" smtClean="0"/>
            </a:br>
            <a:endParaRPr lang="ru-RU" dirty="0"/>
          </a:p>
        </p:txBody>
      </p:sp>
      <p:sp>
        <p:nvSpPr>
          <p:cNvPr id="4" name="Текст 3"/>
          <p:cNvSpPr>
            <a:spLocks noGrp="1"/>
          </p:cNvSpPr>
          <p:nvPr>
            <p:ph type="body" sz="quarter" idx="13"/>
          </p:nvPr>
        </p:nvSpPr>
        <p:spPr/>
        <p:txBody>
          <a:bodyPr>
            <a:normAutofit/>
          </a:bodyPr>
          <a:lstStyle/>
          <a:p>
            <a:pPr algn="ctr"/>
            <a:r>
              <a:rPr lang="fr-FR" dirty="0" smtClean="0"/>
              <a:t>Aujourd'hui, il est impossible d'imaginer Paris sans la tour Eiffel et la silhouette élégante. Nommé d'après son architecte, l'ingénieur Gustave Eiffel, c'est aujourd'hui le plus célèbre monument de Paris, qui, depuis son inauguration en 1989, a visité plus de 200 millions de personnes.</a:t>
            </a:r>
            <a:endParaRPr lang="ru-RU" dirty="0"/>
          </a:p>
        </p:txBody>
      </p:sp>
    </p:spTree>
    <p:extLst>
      <p:ext uri="{BB962C8B-B14F-4D97-AF65-F5344CB8AC3E}">
        <p14:creationId xmlns:p14="http://schemas.microsoft.com/office/powerpoint/2010/main" val="265576684"/>
      </p:ext>
    </p:extLst>
  </p:cSld>
  <p:clrMapOvr>
    <a:masterClrMapping/>
  </p:clrMapOvr>
  <mc:AlternateContent xmlns:mc="http://schemas.openxmlformats.org/markup-compatibility/2006">
    <mc:Choice xmlns:p14="http://schemas.microsoft.com/office/powerpoint/2010/main" Requires="p14">
      <p:transition spd="slow" p14:dur="3000" advTm="25000">
        <p14:shred/>
      </p:transition>
    </mc:Choice>
    <mc:Fallback>
      <p:transition spd="slow" advTm="2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56178" y="908720"/>
            <a:ext cx="3455781" cy="5183673"/>
          </a:xfrm>
          <a:prstGeom prst="rect">
            <a:avLst/>
          </a:prstGeom>
          <a:ln>
            <a:noFill/>
          </a:ln>
          <a:effectLst>
            <a:outerShdw blurRad="190500" algn="tl" rotWithShape="0">
              <a:srgbClr val="000000">
                <a:alpha val="70000"/>
              </a:srgbClr>
            </a:outerShdw>
          </a:effectLst>
        </p:spPr>
      </p:pic>
      <p:pic>
        <p:nvPicPr>
          <p:cNvPr id="6" name="Объект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499992" y="836712"/>
            <a:ext cx="4206684" cy="52858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66677468"/>
      </p:ext>
    </p:extLst>
  </p:cSld>
  <p:clrMapOvr>
    <a:masterClrMapping/>
  </p:clrMapOvr>
  <mc:AlternateContent xmlns:mc="http://schemas.openxmlformats.org/markup-compatibility/2006" xmlns:p14="http://schemas.microsoft.com/office/powerpoint/2010/main">
    <mc:Choice Requires="p14">
      <p:transition spd="slow" p14:dur="1100" advTm="5000">
        <p14:switch dir="r"/>
      </p:transition>
    </mc:Choice>
    <mc:Fallback xmlns="">
      <p:transition spd="slow" advTm="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err="1" smtClean="0"/>
              <a:t>Musée</a:t>
            </a:r>
            <a:r>
              <a:rPr lang="en-US" dirty="0" smtClean="0"/>
              <a:t> du Louvre</a:t>
            </a:r>
            <a:r>
              <a:rPr lang="ru-RU" dirty="0" smtClean="0"/>
              <a:t/>
            </a:r>
            <a:br>
              <a:rPr lang="ru-RU" dirty="0" smtClean="0"/>
            </a:br>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526546" y="1803400"/>
            <a:ext cx="5437943" cy="3425800"/>
          </a:xfrm>
        </p:spPr>
      </p:pic>
      <p:sp>
        <p:nvSpPr>
          <p:cNvPr id="4" name="Текст 3"/>
          <p:cNvSpPr>
            <a:spLocks noGrp="1"/>
          </p:cNvSpPr>
          <p:nvPr>
            <p:ph type="body" sz="half" idx="2"/>
          </p:nvPr>
        </p:nvSpPr>
        <p:spPr/>
        <p:txBody>
          <a:bodyPr>
            <a:normAutofit lnSpcReduction="10000"/>
          </a:bodyPr>
          <a:lstStyle/>
          <a:p>
            <a:pPr algn="ctr"/>
            <a:r>
              <a:rPr lang="fr-FR" dirty="0" smtClean="0"/>
              <a:t>Le Louvre au départ et non prévu devenir la résidence principale des monarques français, donc c'était juste une peu plus de cent ans. Le précurseur de la forteresse de palais luxueux de la taille de quatre-vingt-sept soixante-douze mètres avec des tours défensives rondes sur les coins, a été construite sur les rives de la Seine au XIIe siècle sur les ordres du roi Philippe Auguste pour protéger la ville contre les envahisseurs possibles</a:t>
            </a:r>
            <a:endParaRPr lang="ru-RU" dirty="0"/>
          </a:p>
        </p:txBody>
      </p:sp>
    </p:spTree>
    <p:extLst>
      <p:ext uri="{BB962C8B-B14F-4D97-AF65-F5344CB8AC3E}">
        <p14:creationId xmlns:p14="http://schemas.microsoft.com/office/powerpoint/2010/main" val="340303250"/>
      </p:ext>
    </p:extLst>
  </p:cSld>
  <p:clrMapOvr>
    <a:masterClrMapping/>
  </p:clrMapOvr>
  <mc:AlternateContent xmlns:mc="http://schemas.openxmlformats.org/markup-compatibility/2006">
    <mc:Choice xmlns:p14="http://schemas.microsoft.com/office/powerpoint/2010/main" Requires="p14">
      <p:transition spd="slow" p14:dur="1200" advTm="25000">
        <p14:flip dir="r"/>
      </p:transition>
    </mc:Choice>
    <mc:Fallback>
      <p:transition spd="slow" advTm="2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Arc de </a:t>
            </a:r>
            <a:r>
              <a:rPr lang="en-US" dirty="0" err="1" smtClean="0"/>
              <a:t>triomphe</a:t>
            </a:r>
            <a:r>
              <a:rPr lang="ru-RU" dirty="0" smtClean="0"/>
              <a:t/>
            </a:r>
            <a:br>
              <a:rPr lang="ru-RU" dirty="0" smtClean="0"/>
            </a:br>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528393" y="1540895"/>
            <a:ext cx="5508103" cy="3700757"/>
          </a:xfrm>
        </p:spPr>
      </p:pic>
      <p:sp>
        <p:nvSpPr>
          <p:cNvPr id="4" name="Текст 3"/>
          <p:cNvSpPr>
            <a:spLocks noGrp="1"/>
          </p:cNvSpPr>
          <p:nvPr>
            <p:ph type="body" sz="half" idx="2"/>
          </p:nvPr>
        </p:nvSpPr>
        <p:spPr/>
        <p:txBody>
          <a:bodyPr/>
          <a:lstStyle/>
          <a:p>
            <a:pPr algn="ctr"/>
            <a:r>
              <a:rPr lang="fr-FR" dirty="0" smtClean="0"/>
              <a:t>En 1806, Napoléon Bonaparte prévues d'ériger un monument Grand à Paris, à l'échelle proportionnelle aux défis de sa grande armée. Un lieu de construction – identifié à la colline de Chaillot immédiatement, mais le monument fut quelques projets.</a:t>
            </a:r>
            <a:endParaRPr lang="ru-RU" dirty="0"/>
          </a:p>
        </p:txBody>
      </p:sp>
    </p:spTree>
    <p:extLst>
      <p:ext uri="{BB962C8B-B14F-4D97-AF65-F5344CB8AC3E}">
        <p14:creationId xmlns:p14="http://schemas.microsoft.com/office/powerpoint/2010/main" val="3001528197"/>
      </p:ext>
    </p:extLst>
  </p:cSld>
  <p:clrMapOvr>
    <a:masterClrMapping/>
  </p:clrMapOvr>
  <mc:AlternateContent xmlns:mc="http://schemas.openxmlformats.org/markup-compatibility/2006">
    <mc:Choice xmlns:p14="http://schemas.microsoft.com/office/powerpoint/2010/main" Requires="p14">
      <p:transition spd="slow" p14:dur="1600" advTm="20000">
        <p14:gallery dir="l"/>
      </p:transition>
    </mc:Choice>
    <mc:Fallback>
      <p:transition spd="slow" advTm="2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3568" y="476672"/>
            <a:ext cx="7920880" cy="5940660"/>
          </a:xfrm>
        </p:spPr>
      </p:pic>
    </p:spTree>
    <p:extLst>
      <p:ext uri="{BB962C8B-B14F-4D97-AF65-F5344CB8AC3E}">
        <p14:creationId xmlns:p14="http://schemas.microsoft.com/office/powerpoint/2010/main" val="1756879535"/>
      </p:ext>
    </p:extLst>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130</TotalTime>
  <Words>696</Words>
  <Application>Microsoft Office PowerPoint</Application>
  <PresentationFormat>Экран (4:3)</PresentationFormat>
  <Paragraphs>30</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Soho</vt:lpstr>
      <vt:lpstr>Paris</vt:lpstr>
      <vt:lpstr>Paris </vt:lpstr>
      <vt:lpstr>Paris moderne</vt:lpstr>
      <vt:lpstr>Soirée À Paris</vt:lpstr>
      <vt:lpstr>La tour Eiffel </vt:lpstr>
      <vt:lpstr>Презентация PowerPoint</vt:lpstr>
      <vt:lpstr>Musée du Louvre </vt:lpstr>
      <vt:lpstr>Arc de triomphe </vt:lpstr>
      <vt:lpstr>Презентация PowerPoint</vt:lpstr>
      <vt:lpstr>Palais du Luxembourg </vt:lpstr>
      <vt:lpstr>Panthéon </vt:lpstr>
      <vt:lpstr>Sorbonne </vt:lpstr>
      <vt:lpstr>Montmartre </vt:lpstr>
      <vt:lpstr>Sainte-Chapelle </vt:lpstr>
      <vt:lpstr>Notre-Dame de Paris</vt:lpstr>
      <vt:lpstr>Basilique du Sacré-Coeur</vt:lpstr>
      <vt:lpstr>Champs-Élysées  </vt:lpstr>
      <vt:lpstr>Métro de Paris </vt:lpstr>
      <vt:lpstr>LA 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Paris</dc:title>
  <dc:creator>Таня</dc:creator>
  <cp:lastModifiedBy>Таня</cp:lastModifiedBy>
  <cp:revision>15</cp:revision>
  <dcterms:created xsi:type="dcterms:W3CDTF">2011-12-07T18:00:49Z</dcterms:created>
  <dcterms:modified xsi:type="dcterms:W3CDTF">2011-12-08T10:03:38Z</dcterms:modified>
</cp:coreProperties>
</file>