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6" r:id="rId4"/>
    <p:sldId id="259" r:id="rId5"/>
    <p:sldId id="267" r:id="rId6"/>
    <p:sldId id="260" r:id="rId7"/>
    <p:sldId id="268" r:id="rId8"/>
    <p:sldId id="269" r:id="rId9"/>
    <p:sldId id="276" r:id="rId10"/>
    <p:sldId id="272" r:id="rId11"/>
    <p:sldId id="275" r:id="rId12"/>
    <p:sldId id="270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FF"/>
    <a:srgbClr val="56ECDA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4943" autoAdjust="0"/>
    <p:restoredTop sz="94660"/>
  </p:normalViewPr>
  <p:slideViewPr>
    <p:cSldViewPr>
      <p:cViewPr>
        <p:scale>
          <a:sx n="100" d="100"/>
          <a:sy n="100" d="100"/>
        </p:scale>
        <p:origin x="-1944" y="-3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2910" y="1357298"/>
            <a:ext cx="7772400" cy="1470025"/>
          </a:xfrm>
        </p:spPr>
        <p:txBody>
          <a:bodyPr>
            <a:noAutofit/>
          </a:bodyPr>
          <a:lstStyle/>
          <a:p>
            <a:r>
              <a:rPr lang="ru-RU" sz="4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Тести ЗНО з </a:t>
            </a:r>
            <a:r>
              <a:rPr lang="ru-RU" sz="48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укра</a:t>
            </a:r>
            <a:r>
              <a:rPr lang="uk-UA" sz="4800" dirty="0" err="1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їнської</a:t>
            </a:r>
            <a:r>
              <a:rPr lang="uk-UA" sz="4800" dirty="0" smtClean="0">
                <a:solidFill>
                  <a:schemeClr val="bg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Black" pitchFamily="34" charset="0"/>
              </a:rPr>
              <a:t> літератури</a:t>
            </a:r>
            <a:endParaRPr lang="ru-RU" sz="4800" dirty="0">
              <a:solidFill>
                <a:schemeClr val="bg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Black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uk-UA" sz="4400" b="1" dirty="0" smtClean="0">
                <a:solidFill>
                  <a:schemeClr val="bg2">
                    <a:lumMod val="75000"/>
                  </a:schemeClr>
                </a:solidFill>
                <a:effectLst/>
              </a:rPr>
              <a:t>В двох варіантах</a:t>
            </a:r>
            <a:endParaRPr lang="ru-RU" sz="4400" b="1" dirty="0">
              <a:solidFill>
                <a:schemeClr val="bg2">
                  <a:lumMod val="75000"/>
                </a:schemeClr>
              </a:soli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9. Леся Українка зображена на малюнку:</a:t>
            </a:r>
            <a:endParaRPr lang="ru-RU" sz="4000" u="sng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5" name="Рисунок 4" descr="viv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714480" y="4071942"/>
            <a:ext cx="1928826" cy="2571768"/>
          </a:xfrm>
          <a:prstGeom prst="rect">
            <a:avLst/>
          </a:prstGeom>
        </p:spPr>
      </p:pic>
      <p:pic>
        <p:nvPicPr>
          <p:cNvPr id="6" name="Рисунок 5" descr="загруженное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00694" y="1500174"/>
            <a:ext cx="1857356" cy="2347520"/>
          </a:xfrm>
          <a:prstGeom prst="rect">
            <a:avLst/>
          </a:prstGeom>
        </p:spPr>
      </p:pic>
      <p:pic>
        <p:nvPicPr>
          <p:cNvPr id="7" name="Рисунок 6" descr="загруженное (1)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714480" y="1500174"/>
            <a:ext cx="1928826" cy="23955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14348" y="142873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А)</a:t>
            </a:r>
            <a:endParaRPr lang="ru-RU" sz="3600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643438" y="4071942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Г)</a:t>
            </a:r>
            <a:endParaRPr lang="ru-RU" sz="3600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4714876" y="1428736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Б)</a:t>
            </a:r>
            <a:endParaRPr lang="ru-RU" sz="3600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42910" y="4143380"/>
            <a:ext cx="7858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6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В)</a:t>
            </a:r>
            <a:endParaRPr lang="ru-RU" sz="3600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pic>
        <p:nvPicPr>
          <p:cNvPr id="2050" name="Picture 2" descr="http://bestin.ua/static/uploads/news/16-08_12/73882317_0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429256" y="4071942"/>
            <a:ext cx="2120252" cy="254794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10. Осип </a:t>
            </a:r>
            <a:r>
              <a:rPr lang="uk-UA" sz="4000" u="sng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Турянський</a:t>
            </a:r>
            <a:r>
              <a:rPr lang="uk-UA" sz="4000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народився: </a:t>
            </a:r>
            <a:endParaRPr lang="ru-RU" sz="4000" u="sng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А) в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с.Оглядово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,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Радехівський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повіт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Б) 22 лютого 1880 року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В) Поза межами болю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Г) На Західній Україні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11.Остап Вишня написав:</a:t>
            </a:r>
            <a:endParaRPr lang="ru-RU" sz="4000" u="sng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А)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“Мисливець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посміхається”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Б)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“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Мисливські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у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смішки”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В)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“Лісничі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ридання”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Г)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“Як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у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мру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, то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поховайте”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1.Прізвище українського письменника Остапа:</a:t>
            </a:r>
            <a:endParaRPr lang="ru-RU" u="sng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А) Вишня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Б) Черешня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В) Шевченко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Г) Бендер</a:t>
            </a:r>
            <a:endParaRPr lang="ru-RU" sz="4000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642918"/>
            <a:ext cx="8229600" cy="1143000"/>
          </a:xfrm>
        </p:spPr>
        <p:txBody>
          <a:bodyPr>
            <a:noAutofit/>
          </a:bodyPr>
          <a:lstStyle/>
          <a:p>
            <a:r>
              <a:rPr lang="uk-UA" sz="4000" u="sng" spc="-15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2. Як звали улюблену собаку двоюрідного брата тітки сусіда О. Кобилянської</a:t>
            </a:r>
            <a:r>
              <a:rPr lang="uk-UA" spc="-15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?</a:t>
            </a:r>
            <a:endParaRPr lang="ru-RU" spc="-150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57174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А) Омелько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Б) Чіпка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В) У нього була кішка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Г) У сусіда не було тітки</a:t>
            </a:r>
          </a:p>
          <a:p>
            <a:endParaRPr lang="ru-RU" sz="5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3. Виберіть </a:t>
            </a:r>
            <a:r>
              <a:rPr lang="uk-UA" u="sng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ім´я</a:t>
            </a:r>
            <a:r>
              <a:rPr lang="uk-UA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батька Тараса Григоровича Шевченка:</a:t>
            </a:r>
            <a:endParaRPr lang="ru-RU" u="sng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857364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А) Григорій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Б) Шевченко старший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В) Гришко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Г) Батько Тараса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1143000"/>
          </a:xfrm>
        </p:spPr>
        <p:txBody>
          <a:bodyPr>
            <a:noAutofit/>
          </a:bodyPr>
          <a:lstStyle/>
          <a:p>
            <a:r>
              <a:rPr lang="uk-UA" u="sng" spc="-3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4. </a:t>
            </a:r>
            <a:r>
              <a:rPr lang="uk-UA" sz="4000" u="sng" spc="-3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 чому вбачав сенс життєдайності </a:t>
            </a:r>
            <a:r>
              <a:rPr lang="uk-UA" sz="4000" u="sng" spc="-3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світлоритмів</a:t>
            </a:r>
            <a:r>
              <a:rPr lang="uk-UA" sz="4000" u="sng" spc="-3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возвеличення буття Павло Тичина?</a:t>
            </a:r>
            <a:endParaRPr lang="ru-RU" sz="4000" u="sng" spc="-300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332037"/>
            <a:ext cx="8643966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uk-UA" sz="4000" i="1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) У фольклорному паралелізмі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Б) У імпресіоністичній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поєтиці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В) У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світлоритмах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возвеличення буття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Г) Там немає сенсу</a:t>
            </a:r>
          </a:p>
          <a:p>
            <a:endParaRPr lang="ru-RU" sz="4400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57232"/>
            <a:ext cx="8229600" cy="560406"/>
          </a:xfrm>
        </p:spPr>
        <p:txBody>
          <a:bodyPr>
            <a:noAutofit/>
          </a:bodyPr>
          <a:lstStyle/>
          <a:p>
            <a:r>
              <a:rPr lang="uk-UA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5. </a:t>
            </a:r>
            <a:r>
              <a:rPr lang="uk-UA" sz="4000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Яке було прізвище українського письменника </a:t>
            </a:r>
            <a:r>
              <a:rPr lang="uk-UA" sz="4000" u="sng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Валер´яна</a:t>
            </a:r>
            <a:r>
              <a:rPr lang="uk-UA" sz="4000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:</a:t>
            </a:r>
            <a:endParaRPr lang="ru-RU" sz="4000" u="sng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3000372"/>
            <a:ext cx="8229600" cy="3857628"/>
          </a:xfrm>
        </p:spPr>
        <p:txBody>
          <a:bodyPr/>
          <a:lstStyle/>
          <a:p>
            <a:pPr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А) Замогильний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Б) Підмогильний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В)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Візлямогильний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Г) 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Українець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endParaRPr lang="ru-RU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143000"/>
          </a:xfrm>
        </p:spPr>
        <p:txBody>
          <a:bodyPr>
            <a:noAutofit/>
          </a:bodyPr>
          <a:lstStyle/>
          <a:p>
            <a:r>
              <a:rPr lang="uk-UA" sz="4000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6.Який напрямок постмодернізму переважав у поезії Ліни Костенко?</a:t>
            </a:r>
            <a:endParaRPr lang="ru-RU" sz="4000" u="sng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332037"/>
            <a:ext cx="8501122" cy="4525963"/>
          </a:xfrm>
        </p:spPr>
        <p:txBody>
          <a:bodyPr/>
          <a:lstStyle/>
          <a:p>
            <a:pPr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А)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Паралелефутуризм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Б)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Трансцендентекзистентинта-нтилізм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В)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Націоналопсихологізм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Г) </a:t>
            </a:r>
            <a:r>
              <a:rPr lang="uk-UA" sz="4000" dirty="0" err="1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Постбароко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7. Прізвище відомого письменника Панаса:</a:t>
            </a:r>
            <a:endParaRPr lang="ru-RU" sz="4000" u="sng" dirty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00024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А) Мирний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Б) Буйний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В) Неспокійний</a:t>
            </a: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Г) Бешкетник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57166"/>
            <a:ext cx="9144000" cy="2011354"/>
          </a:xfrm>
        </p:spPr>
        <p:txBody>
          <a:bodyPr>
            <a:normAutofit fontScale="90000"/>
          </a:bodyPr>
          <a:lstStyle/>
          <a:p>
            <a:r>
              <a:rPr lang="uk-UA" u="sng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8. Яке водоймище знаходилося біля будинку четвертої дружини Котляревського, в якому вона жила з 1798 по 1812 рік?: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2786058"/>
            <a:ext cx="8229600" cy="3240079"/>
          </a:xfrm>
        </p:spPr>
        <p:txBody>
          <a:bodyPr/>
          <a:lstStyle/>
          <a:p>
            <a:pPr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А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) 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Річка Дніпро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Б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) Північно-Льодовитий океан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В) 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Озеро Чисте</a:t>
            </a:r>
            <a:endParaRPr lang="uk-UA" sz="4000" dirty="0" smtClean="0">
              <a:solidFill>
                <a:schemeClr val="bg2">
                  <a:lumMod val="75000"/>
                </a:schemeClr>
              </a:solidFill>
              <a:latin typeface="Bookman Old Style" pitchFamily="18" charset="0"/>
            </a:endParaRPr>
          </a:p>
          <a:p>
            <a:pPr marL="514350" indent="-514350">
              <a:buNone/>
            </a:pP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Г</a:t>
            </a:r>
            <a:r>
              <a:rPr lang="uk-UA" sz="4000" dirty="0" smtClean="0">
                <a:solidFill>
                  <a:schemeClr val="bg2">
                    <a:lumMod val="75000"/>
                  </a:schemeClr>
                </a:solidFill>
                <a:latin typeface="Bookman Old Style" pitchFamily="18" charset="0"/>
              </a:rPr>
              <a:t>) Японське Море </a:t>
            </a:r>
            <a:endParaRPr lang="ru-RU" sz="4000" dirty="0" smtClean="0"/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394</TotalTime>
  <Words>288</Words>
  <PresentationFormat>Экран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Тести ЗНО з української літератури</vt:lpstr>
      <vt:lpstr>1.Прізвище українського письменника Остапа:</vt:lpstr>
      <vt:lpstr>2. Як звали улюблену собаку двоюрідного брата тітки сусіда О. Кобилянської?</vt:lpstr>
      <vt:lpstr>3. Виберіть ім´я батька Тараса Григоровича Шевченка:</vt:lpstr>
      <vt:lpstr>4. В чому вбачав сенс життєдайності світлоритмів возвеличення буття Павло Тичина?</vt:lpstr>
      <vt:lpstr>5. Яке було прізвище українського письменника Валер´яна:</vt:lpstr>
      <vt:lpstr>6.Який напрямок постмодернізму переважав у поезії Ліни Костенко?</vt:lpstr>
      <vt:lpstr>7. Прізвище відомого письменника Панаса:</vt:lpstr>
      <vt:lpstr>8. Яке водоймище знаходилося біля будинку четвертої дружини Котляревського, в якому вона жила з 1798 по 1812 рік?:</vt:lpstr>
      <vt:lpstr>9. Леся Українка зображена на малюнку:</vt:lpstr>
      <vt:lpstr>10. Осип Турянський народився: </vt:lpstr>
      <vt:lpstr>11.Остап Вишня написав: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Тести ЗНО з української літератури</dc:title>
  <dc:creator>Olya</dc:creator>
  <cp:lastModifiedBy>Olya</cp:lastModifiedBy>
  <cp:revision>41</cp:revision>
  <dcterms:modified xsi:type="dcterms:W3CDTF">2014-05-21T18:56:05Z</dcterms:modified>
</cp:coreProperties>
</file>