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Дії рятівника під час надання допомоги при утопленні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Презентація 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Учениці 11 класу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Конотопської загальноосвітньої 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школи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I-III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ступен</a:t>
            </a:r>
            <a:r>
              <a:rPr lang="uk-UA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ів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№10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Ющенко </a:t>
            </a:r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етяни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4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248347"/>
            <a:ext cx="3656728" cy="3844949"/>
          </a:xfrm>
        </p:spPr>
        <p:txBody>
          <a:bodyPr/>
          <a:lstStyle/>
          <a:p>
            <a:r>
              <a:rPr lang="uk-UA" dirty="0" smtClean="0"/>
              <a:t>Підпливти ззаду.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Якщо потопаючий дивиться на рятівника, то: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Нирнути за 2-3 метри.</a:t>
            </a:r>
          </a:p>
          <a:p>
            <a:r>
              <a:rPr lang="uk-UA" dirty="0" smtClean="0"/>
              <a:t>Ухопити за коліна.</a:t>
            </a:r>
          </a:p>
          <a:p>
            <a:r>
              <a:rPr lang="uk-UA" dirty="0" smtClean="0"/>
              <a:t>Розвернути до себе.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509" y="404664"/>
            <a:ext cx="7756263" cy="1054250"/>
          </a:xfrm>
        </p:spPr>
        <p:txBody>
          <a:bodyPr/>
          <a:lstStyle/>
          <a:p>
            <a:r>
              <a:rPr lang="uk-UA" dirty="0" smtClean="0"/>
              <a:t>Як підпливати до утопаючого?</a:t>
            </a:r>
            <a:endParaRPr lang="ru-RU" dirty="0"/>
          </a:p>
        </p:txBody>
      </p:sp>
      <p:pic>
        <p:nvPicPr>
          <p:cNvPr id="1026" name="Picture 2" descr="http://i26.fastpic.ru/big/2011/0706/f1/89c6bff1823280cdd229d4fb123359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980089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підпливати до утопаючого?</a:t>
            </a:r>
            <a:endParaRPr lang="ru-RU" dirty="0"/>
          </a:p>
        </p:txBody>
      </p:sp>
      <p:pic>
        <p:nvPicPr>
          <p:cNvPr id="2050" name="Picture 2" descr="http://auto-dnevnik.com/tw_refs/6/5782/5782_html_1c1ae2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1" y="2727211"/>
            <a:ext cx="4583370" cy="286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diagram.com.ua/info/ohrana/15.sht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61" y="2060847"/>
            <a:ext cx="3724275" cy="3714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звільнитися від захоплення потопаючого?</a:t>
            </a:r>
            <a:endParaRPr lang="ru-RU" dirty="0"/>
          </a:p>
        </p:txBody>
      </p:sp>
      <p:pic>
        <p:nvPicPr>
          <p:cNvPr id="3074" name="Picture 2" descr="http://www.bankreferatov.ru/Images/E1/FDF5BA980DBBA81EC32570950023B5E1/%D0%92_%D0%B4%D0%BF%D0%BE%D0%B2_%D0%B4%D1%8C%20%D0%BD%D0%B0%20%D1%82%D0%B5%D1%81%D1%82%D0%BE%D0%B2_%20%D0%BF%D0%B8%D1%82%D0%B0%D0%BD%D0%BD%D1%8F%2012.doc/img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2276872"/>
            <a:ext cx="683762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-photo.ru/_ph/8/2/8895507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227">
            <a:off x="6909127" y="4692620"/>
            <a:ext cx="2088232" cy="20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4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uk-UA" dirty="0" smtClean="0"/>
              <a:t>Як буксувати потопаючого до берега?</a:t>
            </a:r>
            <a:endParaRPr lang="ru-RU" dirty="0"/>
          </a:p>
        </p:txBody>
      </p:sp>
      <p:pic>
        <p:nvPicPr>
          <p:cNvPr id="4098" name="Picture 2" descr="http://www.practica.ru/FirstAid/Pictures/9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" y="2348880"/>
            <a:ext cx="3579213" cy="4195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voice.ru/wp-content/uploads/2014/06/%D1%82%D1%80%D0%B0%D0%BD%D1%81%D0%BF%D0%BE%D1%80%D1%82%D0%B8%D1%80%D0%BE%D0%B2%D0%B0%D0%BD%D0%B8%D0%B5-%D1%83%D1%82%D0%BE%D0%BF%D0%B0%D1%8E%D1%89%D0%B5%D0%B3%D0%BE-%D0%BA-%D0%B1%D0%B5%D1%80%D0%B5%D0%B3%D1%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24" y="2882485"/>
            <a:ext cx="5472608" cy="3128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0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8" y="2248347"/>
            <a:ext cx="7329136" cy="22607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Обернувши </a:t>
            </a:r>
            <a:r>
              <a:rPr lang="ru-RU" dirty="0" err="1"/>
              <a:t>палець</a:t>
            </a:r>
            <a:r>
              <a:rPr lang="ru-RU" dirty="0"/>
              <a:t> </a:t>
            </a:r>
            <a:r>
              <a:rPr lang="ru-RU" dirty="0" err="1"/>
              <a:t>хусткою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тканиною, </a:t>
            </a:r>
            <a:r>
              <a:rPr lang="ru-RU" dirty="0" err="1"/>
              <a:t>очищають</a:t>
            </a:r>
            <a:r>
              <a:rPr lang="ru-RU" dirty="0"/>
              <a:t> рот </a:t>
            </a:r>
            <a:r>
              <a:rPr lang="ru-RU" dirty="0" err="1"/>
              <a:t>від</a:t>
            </a:r>
            <a:r>
              <a:rPr lang="ru-RU" dirty="0"/>
              <a:t> мулу, </a:t>
            </a:r>
            <a:r>
              <a:rPr lang="ru-RU" dirty="0" err="1"/>
              <a:t>піску</a:t>
            </a:r>
            <a:r>
              <a:rPr lang="ru-RU" dirty="0"/>
              <a:t>, </a:t>
            </a:r>
            <a:r>
              <a:rPr lang="ru-RU" dirty="0" err="1"/>
              <a:t>бруду</a:t>
            </a:r>
            <a:r>
              <a:rPr lang="ru-RU" dirty="0"/>
              <a:t>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енергійно</a:t>
            </a:r>
            <a:r>
              <a:rPr lang="ru-RU" dirty="0"/>
              <a:t> </a:t>
            </a:r>
            <a:r>
              <a:rPr lang="ru-RU" dirty="0" err="1"/>
              <a:t>натискаючи</a:t>
            </a:r>
            <a:r>
              <a:rPr lang="ru-RU" dirty="0"/>
              <a:t> на корпус, </a:t>
            </a:r>
            <a:r>
              <a:rPr lang="ru-RU" dirty="0" err="1"/>
              <a:t>вичавлюють</a:t>
            </a:r>
            <a:r>
              <a:rPr lang="ru-RU" dirty="0"/>
              <a:t> воду з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і </a:t>
            </a:r>
            <a:r>
              <a:rPr lang="ru-RU" dirty="0" err="1"/>
              <a:t>шлунка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перевертають</a:t>
            </a:r>
            <a:r>
              <a:rPr lang="ru-RU" dirty="0"/>
              <a:t> на спину, </a:t>
            </a:r>
            <a:r>
              <a:rPr lang="ru-RU" dirty="0" err="1"/>
              <a:t>розтирають</a:t>
            </a:r>
            <a:r>
              <a:rPr lang="ru-RU" dirty="0"/>
              <a:t> сухою тканиною, </a:t>
            </a:r>
            <a:r>
              <a:rPr lang="ru-RU" dirty="0" err="1"/>
              <a:t>зігрівають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Видалення води з легенів, очищення рота</a:t>
            </a:r>
            <a:endParaRPr lang="ru-RU" dirty="0"/>
          </a:p>
        </p:txBody>
      </p:sp>
      <p:pic>
        <p:nvPicPr>
          <p:cNvPr id="5122" name="Picture 2" descr="http://okafish.ru/uchebnik/foto/clip_image022_0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64748"/>
            <a:ext cx="5097760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1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Штучне дихання, непрямий масаж серця </a:t>
            </a:r>
            <a:endParaRPr lang="ru-RU" dirty="0"/>
          </a:p>
        </p:txBody>
      </p:sp>
      <p:pic>
        <p:nvPicPr>
          <p:cNvPr id="6146" name="Picture 2" descr="http://dom-en.ru/userfiles/Image/pomosh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968552" cy="40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pictures.ucoz.ru/_ph/3/2/4191281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pictures.ucoz.ru/_ph/3/2/41912813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://pictures.ucoz.ru/_ph/3/2/419128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94496"/>
            <a:ext cx="2520280" cy="228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132856"/>
            <a:ext cx="5544615" cy="3877815"/>
          </a:xfrm>
        </p:spPr>
        <p:txBody>
          <a:bodyPr>
            <a:normAutofit fontScale="25000" lnSpcReduction="20000"/>
          </a:bodyPr>
          <a:lstStyle/>
          <a:p>
            <a:r>
              <a:rPr lang="uk-UA" sz="10000" b="1" i="1" dirty="0" smtClean="0">
                <a:solidFill>
                  <a:schemeClr val="tx1"/>
                </a:solidFill>
              </a:rPr>
              <a:t>Як правильно підпливати до утопаючого?</a:t>
            </a:r>
          </a:p>
          <a:p>
            <a:r>
              <a:rPr lang="uk-UA" sz="10000" b="1" i="1" dirty="0" smtClean="0">
                <a:solidFill>
                  <a:schemeClr val="tx1"/>
                </a:solidFill>
              </a:rPr>
              <a:t>Що робити якщо потерпілий повернутий до тебе обличчям? </a:t>
            </a:r>
          </a:p>
          <a:p>
            <a:r>
              <a:rPr lang="uk-UA" sz="10000" b="1" i="1" dirty="0" smtClean="0">
                <a:solidFill>
                  <a:schemeClr val="tx1"/>
                </a:solidFill>
              </a:rPr>
              <a:t>Як правильно доставити людину до берега?</a:t>
            </a:r>
          </a:p>
          <a:p>
            <a:r>
              <a:rPr lang="uk-UA" sz="10000" b="1" i="1" dirty="0" smtClean="0">
                <a:solidFill>
                  <a:schemeClr val="tx1"/>
                </a:solidFill>
              </a:rPr>
              <a:t>Як видалити воду з легенів?</a:t>
            </a:r>
          </a:p>
          <a:p>
            <a:r>
              <a:rPr lang="uk-UA" sz="10000" b="1" i="1" dirty="0" smtClean="0">
                <a:solidFill>
                  <a:schemeClr val="tx1"/>
                </a:solidFill>
              </a:rPr>
              <a:t>Чи потрібен потерпілому масаж серця?</a:t>
            </a:r>
          </a:p>
          <a:p>
            <a:r>
              <a:rPr lang="uk-UA" sz="10000" b="1" i="1" dirty="0" smtClean="0">
                <a:solidFill>
                  <a:schemeClr val="tx1"/>
                </a:solidFill>
              </a:rPr>
              <a:t>Як би ви зреагували, якщо на ваших очах тонула людина? Чи не завадив би вам страх врятувати чиєсь життя?</a:t>
            </a:r>
            <a:endParaRPr lang="uk-UA" sz="10000" b="1" i="1" dirty="0">
              <a:solidFill>
                <a:schemeClr val="tx1"/>
              </a:solidFill>
            </a:endParaRPr>
          </a:p>
          <a:p>
            <a:endParaRPr lang="uk-UA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Запитання до класу!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s40.radikal.ru/i087/1008/2c/3d9045b5ce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3343585" cy="34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0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2841" y="404664"/>
            <a:ext cx="7756263" cy="1054250"/>
          </a:xfrm>
        </p:spPr>
        <p:txBody>
          <a:bodyPr/>
          <a:lstStyle/>
          <a:p>
            <a:r>
              <a:rPr lang="uk-UA" sz="7200" b="1" i="1" dirty="0" smtClean="0">
                <a:solidFill>
                  <a:srgbClr val="FF0000"/>
                </a:solidFill>
              </a:rPr>
              <a:t>Дякую за увагу!!!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1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</TotalTime>
  <Words>185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Дії рятівника під час надання допомоги при утопленні</vt:lpstr>
      <vt:lpstr>Як підпливати до утопаючого?</vt:lpstr>
      <vt:lpstr>Як підпливати до утопаючого?</vt:lpstr>
      <vt:lpstr>Як звільнитися від захоплення потопаючого?</vt:lpstr>
      <vt:lpstr>Як буксувати потопаючого до берега?</vt:lpstr>
      <vt:lpstr>Видалення води з легенів, очищення рота</vt:lpstr>
      <vt:lpstr>Штучне дихання, непрямий масаж серця </vt:lpstr>
      <vt:lpstr>Запитання до класу!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Дії рятівника під час надання допомоги при утопленні</dc:title>
  <dc:creator>Таня</dc:creator>
  <cp:lastModifiedBy>Таня</cp:lastModifiedBy>
  <cp:revision>6</cp:revision>
  <dcterms:created xsi:type="dcterms:W3CDTF">2014-12-22T13:05:49Z</dcterms:created>
  <dcterms:modified xsi:type="dcterms:W3CDTF">2014-12-22T14:05:26Z</dcterms:modified>
</cp:coreProperties>
</file>