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A055-D711-475F-BD9D-7AC6FA7585A5}" type="datetimeFigureOut">
              <a:rPr lang="uk-UA" smtClean="0"/>
              <a:t>15.01.2013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DC5B-3B25-4470-BA47-7227A1E6700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077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A055-D711-475F-BD9D-7AC6FA7585A5}" type="datetimeFigureOut">
              <a:rPr lang="uk-UA" smtClean="0"/>
              <a:t>15.01.2013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DC5B-3B25-4470-BA47-7227A1E6700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09624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A055-D711-475F-BD9D-7AC6FA7585A5}" type="datetimeFigureOut">
              <a:rPr lang="uk-UA" smtClean="0"/>
              <a:t>15.01.2013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DC5B-3B25-4470-BA47-7227A1E6700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47738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A055-D711-475F-BD9D-7AC6FA7585A5}" type="datetimeFigureOut">
              <a:rPr lang="uk-UA" smtClean="0"/>
              <a:t>15.01.2013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DC5B-3B25-4470-BA47-7227A1E6700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59386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A055-D711-475F-BD9D-7AC6FA7585A5}" type="datetimeFigureOut">
              <a:rPr lang="uk-UA" smtClean="0"/>
              <a:t>15.01.2013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DC5B-3B25-4470-BA47-7227A1E6700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3235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A055-D711-475F-BD9D-7AC6FA7585A5}" type="datetimeFigureOut">
              <a:rPr lang="uk-UA" smtClean="0"/>
              <a:t>15.01.2013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DC5B-3B25-4470-BA47-7227A1E6700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94824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A055-D711-475F-BD9D-7AC6FA7585A5}" type="datetimeFigureOut">
              <a:rPr lang="uk-UA" smtClean="0"/>
              <a:t>15.01.2013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DC5B-3B25-4470-BA47-7227A1E6700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00648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A055-D711-475F-BD9D-7AC6FA7585A5}" type="datetimeFigureOut">
              <a:rPr lang="uk-UA" smtClean="0"/>
              <a:t>15.01.2013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DC5B-3B25-4470-BA47-7227A1E6700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39822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A055-D711-475F-BD9D-7AC6FA7585A5}" type="datetimeFigureOut">
              <a:rPr lang="uk-UA" smtClean="0"/>
              <a:t>15.01.2013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DC5B-3B25-4470-BA47-7227A1E6700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38811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A055-D711-475F-BD9D-7AC6FA7585A5}" type="datetimeFigureOut">
              <a:rPr lang="uk-UA" smtClean="0"/>
              <a:t>15.01.2013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DC5B-3B25-4470-BA47-7227A1E6700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84541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A055-D711-475F-BD9D-7AC6FA7585A5}" type="datetimeFigureOut">
              <a:rPr lang="uk-UA" smtClean="0"/>
              <a:t>15.01.2013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DC5B-3B25-4470-BA47-7227A1E6700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59898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5A055-D711-475F-BD9D-7AC6FA7585A5}" type="datetimeFigureOut">
              <a:rPr lang="uk-UA" smtClean="0"/>
              <a:t>15.01.2013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DDC5B-3B25-4470-BA47-7227A1E6700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51371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7.wdp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844" y="476672"/>
            <a:ext cx="2808312" cy="381462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235" y="5085184"/>
            <a:ext cx="914423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5400" dirty="0" err="1"/>
              <a:t>Саврасов</a:t>
            </a:r>
            <a:r>
              <a:rPr lang="uk-UA" sz="5400" dirty="0"/>
              <a:t> Олексій Кіндратович</a:t>
            </a:r>
          </a:p>
        </p:txBody>
      </p:sp>
    </p:spTree>
    <p:extLst>
      <p:ext uri="{BB962C8B-B14F-4D97-AF65-F5344CB8AC3E}">
        <p14:creationId xmlns:p14="http://schemas.microsoft.com/office/powerpoint/2010/main" val="3472012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64836" y="332656"/>
            <a:ext cx="7614329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uk-UA" sz="5400" dirty="0"/>
              <a:t>Портрети А. К. </a:t>
            </a:r>
            <a:r>
              <a:rPr lang="uk-UA" sz="5400" dirty="0" err="1"/>
              <a:t>Саврасова</a:t>
            </a:r>
            <a:endParaRPr lang="uk-UA" sz="54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68118"/>
            <a:ext cx="2376264" cy="3553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2891" y="1768118"/>
            <a:ext cx="2798217" cy="3553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-68516" y="5661248"/>
            <a:ext cx="31603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Перша половина 1860-х років.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496224" y="5661248"/>
            <a:ext cx="21515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Кінець 1860-х років.</a:t>
            </a:r>
          </a:p>
        </p:txBody>
      </p:sp>
    </p:spTree>
    <p:extLst>
      <p:ext uri="{BB962C8B-B14F-4D97-AF65-F5344CB8AC3E}">
        <p14:creationId xmlns:p14="http://schemas.microsoft.com/office/powerpoint/2010/main" val="2993453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99359" y="0"/>
            <a:ext cx="250222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400" b="1" dirty="0"/>
              <a:t>Життєпис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6" y="950531"/>
            <a:ext cx="91214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Саврасов </a:t>
            </a:r>
            <a:r>
              <a:rPr lang="ru-RU" dirty="0" err="1"/>
              <a:t>народився</a:t>
            </a:r>
            <a:r>
              <a:rPr lang="ru-RU" dirty="0"/>
              <a:t> 12 </a:t>
            </a:r>
            <a:r>
              <a:rPr lang="ru-RU" dirty="0" err="1"/>
              <a:t>травня</a:t>
            </a:r>
            <a:r>
              <a:rPr lang="ru-RU" dirty="0"/>
              <a:t> (24 </a:t>
            </a:r>
            <a:r>
              <a:rPr lang="ru-RU" dirty="0" err="1"/>
              <a:t>травня</a:t>
            </a:r>
            <a:r>
              <a:rPr lang="ru-RU" dirty="0"/>
              <a:t> за </a:t>
            </a:r>
            <a:r>
              <a:rPr lang="ru-RU" dirty="0" err="1"/>
              <a:t>новим</a:t>
            </a:r>
            <a:r>
              <a:rPr lang="ru-RU" dirty="0"/>
              <a:t> стилем) 1830 року в </a:t>
            </a:r>
            <a:r>
              <a:rPr lang="ru-RU" dirty="0" err="1"/>
              <a:t>Москві</a:t>
            </a:r>
            <a:r>
              <a:rPr lang="ru-RU" dirty="0"/>
              <a:t>, в </a:t>
            </a:r>
            <a:r>
              <a:rPr lang="ru-RU" dirty="0" err="1"/>
              <a:t>сім'ї</a:t>
            </a:r>
            <a:r>
              <a:rPr lang="ru-RU" dirty="0"/>
              <a:t> </a:t>
            </a:r>
            <a:r>
              <a:rPr lang="ru-RU" dirty="0" err="1"/>
              <a:t>купця</a:t>
            </a:r>
            <a:r>
              <a:rPr lang="ru-RU" dirty="0"/>
              <a:t> </a:t>
            </a:r>
            <a:r>
              <a:rPr lang="ru-RU" dirty="0" err="1"/>
              <a:t>третьої</a:t>
            </a:r>
            <a:r>
              <a:rPr lang="ru-RU" dirty="0"/>
              <a:t> </a:t>
            </a:r>
            <a:r>
              <a:rPr lang="ru-RU" dirty="0" err="1"/>
              <a:t>гільдії</a:t>
            </a:r>
            <a:r>
              <a:rPr lang="ru-RU" dirty="0"/>
              <a:t> </a:t>
            </a:r>
            <a:r>
              <a:rPr lang="ru-RU" dirty="0" err="1"/>
              <a:t>Кіндрата</a:t>
            </a:r>
            <a:r>
              <a:rPr lang="ru-RU" dirty="0"/>
              <a:t> Артемовича </a:t>
            </a:r>
            <a:r>
              <a:rPr lang="ru-RU" dirty="0" err="1"/>
              <a:t>Саврасова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123" y="1596862"/>
            <a:ext cx="91042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У </a:t>
            </a:r>
            <a:r>
              <a:rPr lang="ru-RU" dirty="0" err="1"/>
              <a:t>хлопця</a:t>
            </a:r>
            <a:r>
              <a:rPr lang="ru-RU" dirty="0"/>
              <a:t> </a:t>
            </a:r>
            <a:r>
              <a:rPr lang="ru-RU" dirty="0" err="1"/>
              <a:t>виявилися</a:t>
            </a:r>
            <a:r>
              <a:rPr lang="ru-RU" dirty="0"/>
              <a:t> </a:t>
            </a:r>
            <a:r>
              <a:rPr lang="ru-RU" dirty="0" err="1"/>
              <a:t>художні</a:t>
            </a:r>
            <a:r>
              <a:rPr lang="ru-RU" dirty="0"/>
              <a:t> </a:t>
            </a:r>
            <a:r>
              <a:rPr lang="ru-RU" dirty="0" err="1"/>
              <a:t>здібності</a:t>
            </a:r>
            <a:r>
              <a:rPr lang="ru-RU" dirty="0"/>
              <a:t> і у 1844 р. </a:t>
            </a:r>
            <a:r>
              <a:rPr lang="ru-RU" dirty="0" err="1"/>
              <a:t>він</a:t>
            </a:r>
            <a:r>
              <a:rPr lang="ru-RU" dirty="0"/>
              <a:t> став </a:t>
            </a:r>
            <a:r>
              <a:rPr lang="ru-RU" dirty="0" err="1"/>
              <a:t>учнем</a:t>
            </a:r>
            <a:r>
              <a:rPr lang="ru-RU" dirty="0"/>
              <a:t> у </a:t>
            </a:r>
            <a:r>
              <a:rPr lang="ru-RU" dirty="0" err="1"/>
              <a:t>Московському</a:t>
            </a:r>
            <a:r>
              <a:rPr lang="ru-RU" dirty="0"/>
              <a:t> </a:t>
            </a:r>
            <a:r>
              <a:rPr lang="ru-RU" dirty="0" err="1"/>
              <a:t>училищі</a:t>
            </a:r>
            <a:r>
              <a:rPr lang="ru-RU" dirty="0"/>
              <a:t> </a:t>
            </a:r>
            <a:r>
              <a:rPr lang="ru-RU" dirty="0" err="1"/>
              <a:t>живопису</a:t>
            </a:r>
            <a:r>
              <a:rPr lang="ru-RU" dirty="0"/>
              <a:t>, </a:t>
            </a:r>
            <a:r>
              <a:rPr lang="ru-RU" dirty="0" err="1"/>
              <a:t>скульптури</a:t>
            </a:r>
            <a:r>
              <a:rPr lang="ru-RU" dirty="0"/>
              <a:t> та </a:t>
            </a:r>
            <a:r>
              <a:rPr lang="ru-RU" dirty="0" err="1"/>
              <a:t>архітектури</a:t>
            </a:r>
            <a:r>
              <a:rPr lang="ru-RU" dirty="0"/>
              <a:t>.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вчитель</a:t>
            </a:r>
            <a:r>
              <a:rPr lang="ru-RU" dirty="0"/>
              <a:t> - </a:t>
            </a:r>
            <a:r>
              <a:rPr lang="ru-RU" dirty="0" err="1"/>
              <a:t>маловідомий</a:t>
            </a:r>
            <a:r>
              <a:rPr lang="ru-RU" dirty="0"/>
              <a:t> пейзажист К. </a:t>
            </a:r>
            <a:r>
              <a:rPr lang="ru-RU" dirty="0" err="1"/>
              <a:t>Рабус</a:t>
            </a:r>
            <a:r>
              <a:rPr lang="ru-RU" dirty="0"/>
              <a:t>.</a:t>
            </a:r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7123" y="2243193"/>
            <a:ext cx="910428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Завдяки</a:t>
            </a:r>
            <a:r>
              <a:rPr lang="ru-RU" dirty="0" smtClean="0"/>
              <a:t> меценату </a:t>
            </a:r>
            <a:r>
              <a:rPr lang="ru-RU" dirty="0" err="1" smtClean="0"/>
              <a:t>Ліхачову</a:t>
            </a:r>
            <a:r>
              <a:rPr lang="ru-RU" dirty="0" smtClean="0"/>
              <a:t> І.В,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надав</a:t>
            </a:r>
            <a:r>
              <a:rPr lang="ru-RU" dirty="0" smtClean="0"/>
              <a:t> </a:t>
            </a:r>
            <a:r>
              <a:rPr lang="ru-RU" dirty="0" err="1" smtClean="0"/>
              <a:t>необхідні</a:t>
            </a:r>
            <a:r>
              <a:rPr lang="ru-RU" dirty="0" smtClean="0"/>
              <a:t> </a:t>
            </a:r>
            <a:r>
              <a:rPr lang="ru-RU" dirty="0" err="1" smtClean="0"/>
              <a:t>кошти</a:t>
            </a:r>
            <a:r>
              <a:rPr lang="ru-RU" dirty="0" smtClean="0"/>
              <a:t>, Саврасов, як один з </a:t>
            </a:r>
            <a:r>
              <a:rPr lang="ru-RU" dirty="0" err="1" smtClean="0"/>
              <a:t>краших</a:t>
            </a:r>
            <a:r>
              <a:rPr lang="ru-RU" dirty="0" smtClean="0"/>
              <a:t> </a:t>
            </a:r>
            <a:r>
              <a:rPr lang="ru-RU" dirty="0" err="1" smtClean="0"/>
              <a:t>учнів</a:t>
            </a:r>
            <a:r>
              <a:rPr lang="ru-RU" dirty="0" smtClean="0"/>
              <a:t>, </a:t>
            </a:r>
            <a:r>
              <a:rPr lang="ru-RU" dirty="0" err="1" smtClean="0"/>
              <a:t>отримав</a:t>
            </a:r>
            <a:r>
              <a:rPr lang="ru-RU" dirty="0" smtClean="0"/>
              <a:t> право на </a:t>
            </a:r>
            <a:r>
              <a:rPr lang="ru-RU" dirty="0" err="1" smtClean="0"/>
              <a:t>подорож</a:t>
            </a:r>
            <a:r>
              <a:rPr lang="ru-RU" dirty="0" smtClean="0"/>
              <a:t> до </a:t>
            </a:r>
            <a:r>
              <a:rPr lang="ru-RU" dirty="0" err="1" smtClean="0"/>
              <a:t>України</a:t>
            </a:r>
            <a:r>
              <a:rPr lang="ru-RU" dirty="0" smtClean="0"/>
              <a:t> та </a:t>
            </a:r>
            <a:r>
              <a:rPr lang="ru-RU" dirty="0" err="1" smtClean="0"/>
              <a:t>міста</a:t>
            </a:r>
            <a:r>
              <a:rPr lang="ru-RU" dirty="0" smtClean="0"/>
              <a:t> Одеса.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перших </a:t>
            </a:r>
            <a:r>
              <a:rPr lang="ru-RU" dirty="0" err="1" smtClean="0"/>
              <a:t>творів</a:t>
            </a:r>
            <a:r>
              <a:rPr lang="ru-RU" dirty="0" smtClean="0"/>
              <a:t> - </a:t>
            </a:r>
            <a:r>
              <a:rPr lang="ru-RU" dirty="0" err="1" smtClean="0"/>
              <a:t>краєвиди</a:t>
            </a:r>
            <a:r>
              <a:rPr lang="ru-RU" dirty="0" smtClean="0"/>
              <a:t> </a:t>
            </a:r>
            <a:r>
              <a:rPr lang="ru-RU" dirty="0" err="1" smtClean="0"/>
              <a:t>Одеси</a:t>
            </a:r>
            <a:r>
              <a:rPr lang="ru-RU" dirty="0" smtClean="0"/>
              <a:t>.</a:t>
            </a:r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7122" y="3166523"/>
            <a:ext cx="910428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По </a:t>
            </a:r>
            <a:r>
              <a:rPr lang="ru-RU" dirty="0" err="1"/>
              <a:t>смерті</a:t>
            </a:r>
            <a:r>
              <a:rPr lang="ru-RU" dirty="0"/>
              <a:t> К. </a:t>
            </a:r>
            <a:r>
              <a:rPr lang="ru-RU" dirty="0" err="1"/>
              <a:t>Рабуса</a:t>
            </a:r>
            <a:r>
              <a:rPr lang="ru-RU" dirty="0"/>
              <a:t> - </a:t>
            </a:r>
            <a:r>
              <a:rPr lang="ru-RU" dirty="0" err="1"/>
              <a:t>Саврасова</a:t>
            </a:r>
            <a:r>
              <a:rPr lang="ru-RU" dirty="0"/>
              <a:t> запросили на </a:t>
            </a:r>
            <a:r>
              <a:rPr lang="ru-RU" dirty="0" err="1"/>
              <a:t>вакантну</a:t>
            </a:r>
            <a:r>
              <a:rPr lang="ru-RU" dirty="0"/>
              <a:t> посаду </a:t>
            </a:r>
            <a:r>
              <a:rPr lang="ru-RU" dirty="0" err="1"/>
              <a:t>викладача</a:t>
            </a:r>
            <a:r>
              <a:rPr lang="ru-RU" dirty="0"/>
              <a:t> в тому ж </a:t>
            </a:r>
            <a:r>
              <a:rPr lang="ru-RU" dirty="0" err="1"/>
              <a:t>училищі</a:t>
            </a:r>
            <a:r>
              <a:rPr lang="ru-RU" dirty="0"/>
              <a:t>. Саврасов починав як </a:t>
            </a:r>
            <a:r>
              <a:rPr lang="ru-RU" dirty="0" err="1"/>
              <a:t>послідовник</a:t>
            </a:r>
            <a:r>
              <a:rPr lang="ru-RU" dirty="0"/>
              <a:t> </a:t>
            </a:r>
            <a:r>
              <a:rPr lang="ru-RU" dirty="0" err="1"/>
              <a:t>академізму</a:t>
            </a:r>
            <a:r>
              <a:rPr lang="ru-RU" dirty="0"/>
              <a:t> з </a:t>
            </a:r>
            <a:r>
              <a:rPr lang="ru-RU" dirty="0" err="1"/>
              <a:t>деякими</a:t>
            </a:r>
            <a:r>
              <a:rPr lang="ru-RU" dirty="0"/>
              <a:t> </a:t>
            </a:r>
            <a:r>
              <a:rPr lang="ru-RU" dirty="0" err="1"/>
              <a:t>елементами</a:t>
            </a:r>
            <a:r>
              <a:rPr lang="ru-RU" dirty="0"/>
              <a:t> романтизму. Але </a:t>
            </a:r>
            <a:r>
              <a:rPr lang="ru-RU" dirty="0" err="1"/>
              <a:t>подорож</a:t>
            </a:r>
            <a:r>
              <a:rPr lang="ru-RU" dirty="0"/>
              <a:t> у </a:t>
            </a:r>
            <a:r>
              <a:rPr lang="ru-RU" dirty="0" err="1"/>
              <a:t>Західну</a:t>
            </a:r>
            <a:r>
              <a:rPr lang="ru-RU" dirty="0"/>
              <a:t> </a:t>
            </a:r>
            <a:r>
              <a:rPr lang="ru-RU" dirty="0" err="1"/>
              <a:t>Європу</a:t>
            </a:r>
            <a:r>
              <a:rPr lang="ru-RU" dirty="0"/>
              <a:t>, </a:t>
            </a:r>
            <a:r>
              <a:rPr lang="ru-RU" dirty="0" err="1"/>
              <a:t>відвідини</a:t>
            </a:r>
            <a:r>
              <a:rPr lang="ru-RU" dirty="0"/>
              <a:t> </a:t>
            </a:r>
            <a:r>
              <a:rPr lang="ru-RU" dirty="0" err="1"/>
              <a:t>Всесвітньої</a:t>
            </a:r>
            <a:r>
              <a:rPr lang="ru-RU" dirty="0"/>
              <a:t> </a:t>
            </a:r>
            <a:r>
              <a:rPr lang="ru-RU" dirty="0" err="1"/>
              <a:t>виставки</a:t>
            </a:r>
            <a:r>
              <a:rPr lang="ru-RU" dirty="0"/>
              <a:t> у </a:t>
            </a:r>
            <a:r>
              <a:rPr lang="ru-RU" dirty="0" err="1"/>
              <a:t>Лондоні</a:t>
            </a:r>
            <a:r>
              <a:rPr lang="ru-RU" dirty="0"/>
              <a:t>, </a:t>
            </a:r>
            <a:r>
              <a:rPr lang="ru-RU" dirty="0" err="1"/>
              <a:t>спостереження</a:t>
            </a:r>
            <a:r>
              <a:rPr lang="ru-RU" dirty="0"/>
              <a:t> за </a:t>
            </a:r>
            <a:r>
              <a:rPr lang="ru-RU" dirty="0" err="1"/>
              <a:t>творами</a:t>
            </a:r>
            <a:r>
              <a:rPr lang="ru-RU" dirty="0"/>
              <a:t> </a:t>
            </a:r>
            <a:r>
              <a:rPr lang="ru-RU" dirty="0" err="1"/>
              <a:t>німецьких</a:t>
            </a:r>
            <a:r>
              <a:rPr lang="ru-RU" dirty="0"/>
              <a:t> </a:t>
            </a:r>
            <a:r>
              <a:rPr lang="ru-RU" dirty="0" err="1"/>
              <a:t>майстрів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вразили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творчою</a:t>
            </a:r>
            <a:r>
              <a:rPr lang="ru-RU" dirty="0"/>
              <a:t> </a:t>
            </a:r>
            <a:r>
              <a:rPr lang="ru-RU" dirty="0" err="1"/>
              <a:t>самостійністю</a:t>
            </a:r>
            <a:r>
              <a:rPr lang="ru-RU" dirty="0"/>
              <a:t>, </a:t>
            </a:r>
            <a:r>
              <a:rPr lang="ru-RU" dirty="0" err="1"/>
              <a:t>змінили</a:t>
            </a:r>
            <a:r>
              <a:rPr lang="ru-RU" dirty="0"/>
              <a:t> </a:t>
            </a:r>
            <a:r>
              <a:rPr lang="ru-RU" dirty="0" err="1"/>
              <a:t>творчу</a:t>
            </a:r>
            <a:r>
              <a:rPr lang="ru-RU" dirty="0"/>
              <a:t> манеру </a:t>
            </a:r>
            <a:r>
              <a:rPr lang="ru-RU" dirty="0" err="1"/>
              <a:t>Саврасова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перейшов</a:t>
            </a:r>
            <a:r>
              <a:rPr lang="ru-RU" dirty="0"/>
              <a:t> до </a:t>
            </a:r>
            <a:r>
              <a:rPr lang="ru-RU" dirty="0" err="1"/>
              <a:t>реалізму</a:t>
            </a:r>
            <a:r>
              <a:rPr lang="ru-RU" dirty="0"/>
              <a:t> і став одним з перших </a:t>
            </a:r>
            <a:r>
              <a:rPr lang="ru-RU" dirty="0" err="1"/>
              <a:t>майстрів</a:t>
            </a:r>
            <a:r>
              <a:rPr lang="ru-RU" dirty="0"/>
              <a:t> </a:t>
            </a:r>
            <a:r>
              <a:rPr lang="ru-RU" dirty="0" err="1"/>
              <a:t>російського</a:t>
            </a:r>
            <a:r>
              <a:rPr lang="ru-RU" dirty="0"/>
              <a:t> </a:t>
            </a:r>
            <a:r>
              <a:rPr lang="ru-RU" dirty="0" err="1"/>
              <a:t>реалістичного</a:t>
            </a:r>
            <a:r>
              <a:rPr lang="ru-RU" dirty="0"/>
              <a:t> пейзажу.</a:t>
            </a:r>
            <a:endParaRPr lang="uk-UA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-1" y="4920849"/>
            <a:ext cx="912140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одружений</a:t>
            </a:r>
            <a:r>
              <a:rPr lang="ru-RU" dirty="0"/>
              <a:t>. </a:t>
            </a:r>
            <a:r>
              <a:rPr lang="ru-RU" dirty="0" err="1"/>
              <a:t>Узяв</a:t>
            </a:r>
            <a:r>
              <a:rPr lang="ru-RU" dirty="0"/>
              <a:t> </a:t>
            </a:r>
            <a:r>
              <a:rPr lang="ru-RU" dirty="0" err="1"/>
              <a:t>шлюб</a:t>
            </a:r>
            <a:r>
              <a:rPr lang="ru-RU" dirty="0"/>
              <a:t> з сестрою археолога Герца - </a:t>
            </a:r>
            <a:r>
              <a:rPr lang="ru-RU" dirty="0" err="1"/>
              <a:t>Софією</a:t>
            </a:r>
            <a:r>
              <a:rPr lang="ru-RU" dirty="0"/>
              <a:t> </a:t>
            </a:r>
            <a:r>
              <a:rPr lang="ru-RU" dirty="0" err="1"/>
              <a:t>Карлівною</a:t>
            </a:r>
            <a:r>
              <a:rPr lang="ru-RU" dirty="0"/>
              <a:t>.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знайомих</a:t>
            </a:r>
            <a:r>
              <a:rPr lang="ru-RU" dirty="0"/>
              <a:t> </a:t>
            </a:r>
            <a:r>
              <a:rPr lang="ru-RU" dirty="0" err="1"/>
              <a:t>Саврасова</a:t>
            </a:r>
            <a:r>
              <a:rPr lang="ru-RU" dirty="0"/>
              <a:t> - Третьяков </a:t>
            </a:r>
            <a:r>
              <a:rPr lang="ru-RU" dirty="0" err="1"/>
              <a:t>Павло</a:t>
            </a:r>
            <a:r>
              <a:rPr lang="ru-RU" dirty="0"/>
              <a:t> Михайлович та художник Перов Василь Григорович. На </a:t>
            </a:r>
            <a:r>
              <a:rPr lang="ru-RU" dirty="0" err="1"/>
              <a:t>деяких</a:t>
            </a:r>
            <a:r>
              <a:rPr lang="ru-RU" dirty="0"/>
              <a:t> картинах Перова </a:t>
            </a:r>
            <a:r>
              <a:rPr lang="ru-RU" dirty="0" err="1"/>
              <a:t>саме</a:t>
            </a:r>
            <a:r>
              <a:rPr lang="ru-RU" dirty="0"/>
              <a:t> Саврасов створив </a:t>
            </a:r>
            <a:r>
              <a:rPr lang="ru-RU" dirty="0" err="1"/>
              <a:t>пейзажі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21382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-10228" y="260648"/>
            <a:ext cx="9143287" cy="6453394"/>
            <a:chOff x="-10228" y="260648"/>
            <a:chExt cx="9143287" cy="6453394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-10227" y="260648"/>
              <a:ext cx="9138173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dirty="0"/>
                <a:t>Саврасов - </a:t>
              </a:r>
              <a:r>
                <a:rPr lang="ru-RU" dirty="0" err="1"/>
                <a:t>діяльний</a:t>
              </a:r>
              <a:r>
                <a:rPr lang="ru-RU" dirty="0"/>
                <a:t> </a:t>
              </a:r>
              <a:r>
                <a:rPr lang="ru-RU" dirty="0" err="1"/>
                <a:t>учасник</a:t>
              </a:r>
              <a:r>
                <a:rPr lang="ru-RU" dirty="0"/>
                <a:t> </a:t>
              </a:r>
              <a:r>
                <a:rPr lang="ru-RU" dirty="0" err="1"/>
                <a:t>пересувних</a:t>
              </a:r>
              <a:r>
                <a:rPr lang="ru-RU" dirty="0"/>
                <a:t> </a:t>
              </a:r>
              <a:r>
                <a:rPr lang="ru-RU" dirty="0" err="1"/>
                <a:t>виставок</a:t>
              </a:r>
              <a:r>
                <a:rPr lang="ru-RU" dirty="0"/>
                <a:t>. Картина </a:t>
              </a:r>
              <a:r>
                <a:rPr lang="ru-RU" dirty="0" err="1"/>
                <a:t>митця</a:t>
              </a:r>
              <a:r>
                <a:rPr lang="ru-RU" dirty="0"/>
                <a:t> </a:t>
              </a:r>
              <a:r>
                <a:rPr lang="ru-RU" dirty="0" smtClean="0"/>
                <a:t>«</a:t>
              </a:r>
              <a:r>
                <a:rPr lang="ru-RU" dirty="0" err="1" smtClean="0"/>
                <a:t>Граки</a:t>
              </a:r>
              <a:r>
                <a:rPr lang="ru-RU" dirty="0" smtClean="0"/>
                <a:t> </a:t>
              </a:r>
              <a:r>
                <a:rPr lang="ru-RU" dirty="0" err="1" smtClean="0"/>
                <a:t>прилетіли</a:t>
              </a:r>
              <a:r>
                <a:rPr lang="ru-RU" dirty="0" smtClean="0"/>
                <a:t>» </a:t>
              </a:r>
              <a:r>
                <a:rPr lang="ru-RU" dirty="0" err="1"/>
                <a:t>була</a:t>
              </a:r>
              <a:r>
                <a:rPr lang="ru-RU" dirty="0"/>
                <a:t> </a:t>
              </a:r>
              <a:r>
                <a:rPr lang="ru-RU" dirty="0" err="1"/>
                <a:t>серед</a:t>
              </a:r>
              <a:r>
                <a:rPr lang="ru-RU" dirty="0"/>
                <a:t> картин </a:t>
              </a:r>
              <a:r>
                <a:rPr lang="ru-RU" dirty="0" err="1"/>
                <a:t>першої</a:t>
              </a:r>
              <a:r>
                <a:rPr lang="ru-RU" dirty="0"/>
                <a:t> </a:t>
              </a:r>
              <a:r>
                <a:rPr lang="ru-RU" dirty="0" err="1"/>
                <a:t>виставки</a:t>
              </a:r>
              <a:r>
                <a:rPr lang="ru-RU" dirty="0"/>
                <a:t> </a:t>
              </a:r>
              <a:r>
                <a:rPr lang="ru-RU" dirty="0" err="1"/>
                <a:t>товариства</a:t>
              </a:r>
              <a:r>
                <a:rPr lang="ru-RU" dirty="0"/>
                <a:t>. Вона стане </a:t>
              </a:r>
              <a:r>
                <a:rPr lang="ru-RU" dirty="0" err="1"/>
                <a:t>надбанням</a:t>
              </a:r>
              <a:r>
                <a:rPr lang="ru-RU" dirty="0"/>
                <a:t> </a:t>
              </a:r>
              <a:r>
                <a:rPr lang="ru-RU" dirty="0" err="1"/>
                <a:t>Третьяковської</a:t>
              </a:r>
              <a:r>
                <a:rPr lang="ru-RU" dirty="0"/>
                <a:t> </a:t>
              </a:r>
              <a:r>
                <a:rPr lang="ru-RU" dirty="0" err="1"/>
                <a:t>алереї</a:t>
              </a:r>
              <a:r>
                <a:rPr lang="ru-RU" dirty="0"/>
                <a:t>.</a:t>
              </a:r>
            </a:p>
            <a:p>
              <a:r>
                <a:rPr lang="ru-RU" dirty="0" err="1"/>
                <a:t>Останні</a:t>
              </a:r>
              <a:r>
                <a:rPr lang="ru-RU" dirty="0"/>
                <a:t> роки </a:t>
              </a:r>
              <a:r>
                <a:rPr lang="ru-RU" dirty="0" err="1"/>
                <a:t>життя</a:t>
              </a:r>
              <a:r>
                <a:rPr lang="ru-RU" dirty="0"/>
                <a:t> художник </a:t>
              </a:r>
              <a:r>
                <a:rPr lang="ru-RU" dirty="0" err="1"/>
                <a:t>пиячив</a:t>
              </a:r>
              <a:r>
                <a:rPr lang="ru-RU" dirty="0"/>
                <a:t>, </a:t>
              </a:r>
              <a:r>
                <a:rPr lang="ru-RU" dirty="0" err="1"/>
                <a:t>гостро</a:t>
              </a:r>
              <a:r>
                <a:rPr lang="ru-RU" dirty="0"/>
                <a:t> </a:t>
              </a:r>
              <a:r>
                <a:rPr lang="ru-RU" dirty="0" err="1"/>
                <a:t>переживаючи</a:t>
              </a:r>
              <a:r>
                <a:rPr lang="ru-RU" dirty="0"/>
                <a:t> </a:t>
              </a:r>
              <a:r>
                <a:rPr lang="ru-RU" dirty="0" err="1"/>
                <a:t>непорозуміння</a:t>
              </a:r>
              <a:r>
                <a:rPr lang="ru-RU" dirty="0"/>
                <a:t> </a:t>
              </a:r>
              <a:r>
                <a:rPr lang="ru-RU" dirty="0" err="1"/>
                <a:t>сучасників</a:t>
              </a:r>
              <a:r>
                <a:rPr lang="ru-RU" dirty="0"/>
                <a:t> та малу </a:t>
              </a:r>
              <a:r>
                <a:rPr lang="ru-RU" dirty="0" err="1"/>
                <a:t>конкурентноспроможність</a:t>
              </a:r>
              <a:r>
                <a:rPr lang="ru-RU" dirty="0"/>
                <a:t> </a:t>
              </a:r>
              <a:r>
                <a:rPr lang="ru-RU" dirty="0" err="1"/>
                <a:t>власних</a:t>
              </a:r>
              <a:r>
                <a:rPr lang="ru-RU" dirty="0"/>
                <a:t> </a:t>
              </a:r>
              <a:r>
                <a:rPr lang="ru-RU" dirty="0" err="1"/>
                <a:t>творів</a:t>
              </a:r>
              <a:r>
                <a:rPr lang="ru-RU" dirty="0"/>
                <a:t> </a:t>
              </a:r>
              <a:r>
                <a:rPr lang="ru-RU" dirty="0" err="1"/>
                <a:t>поряд</a:t>
              </a:r>
              <a:r>
                <a:rPr lang="ru-RU" dirty="0"/>
                <a:t> з картинами Поленова, </a:t>
              </a:r>
              <a:r>
                <a:rPr lang="ru-RU" dirty="0" err="1"/>
                <a:t>Сєрова</a:t>
              </a:r>
              <a:r>
                <a:rPr lang="ru-RU" dirty="0"/>
                <a:t>, </a:t>
              </a:r>
              <a:r>
                <a:rPr lang="ru-RU" dirty="0" err="1"/>
                <a:t>Левітана</a:t>
              </a:r>
              <a:r>
                <a:rPr lang="ru-RU" dirty="0"/>
                <a:t>, </a:t>
              </a:r>
              <a:r>
                <a:rPr lang="ru-RU" dirty="0" err="1"/>
                <a:t>що</a:t>
              </a:r>
              <a:r>
                <a:rPr lang="ru-RU" dirty="0"/>
                <a:t> </a:t>
              </a:r>
              <a:r>
                <a:rPr lang="ru-RU" dirty="0" err="1"/>
                <a:t>був</a:t>
              </a:r>
              <a:r>
                <a:rPr lang="ru-RU" dirty="0"/>
                <a:t> </a:t>
              </a:r>
              <a:r>
                <a:rPr lang="ru-RU" dirty="0" err="1"/>
                <a:t>його</a:t>
              </a:r>
              <a:r>
                <a:rPr lang="ru-RU" dirty="0"/>
                <a:t> </a:t>
              </a:r>
              <a:r>
                <a:rPr lang="ru-RU" dirty="0" err="1"/>
                <a:t>учнем</a:t>
              </a:r>
              <a:r>
                <a:rPr lang="ru-RU" dirty="0"/>
                <a:t>.</a:t>
              </a:r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-10228" y="1737976"/>
              <a:ext cx="9143287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dirty="0" err="1"/>
                <a:t>Додалися</a:t>
              </a:r>
              <a:r>
                <a:rPr lang="ru-RU" dirty="0"/>
                <a:t> </a:t>
              </a:r>
              <a:r>
                <a:rPr lang="ru-RU" dirty="0" err="1"/>
                <a:t>проблеми</a:t>
              </a:r>
              <a:r>
                <a:rPr lang="ru-RU" dirty="0"/>
                <a:t> </a:t>
              </a:r>
              <a:r>
                <a:rPr lang="ru-RU" dirty="0" err="1"/>
                <a:t>зі</a:t>
              </a:r>
              <a:r>
                <a:rPr lang="ru-RU" dirty="0"/>
                <a:t> </a:t>
              </a:r>
              <a:r>
                <a:rPr lang="ru-RU" dirty="0" err="1"/>
                <a:t>зроров'ям</a:t>
              </a:r>
              <a:r>
                <a:rPr lang="ru-RU" dirty="0"/>
                <a:t> та </a:t>
              </a:r>
              <a:r>
                <a:rPr lang="ru-RU" dirty="0" err="1"/>
                <a:t>матеріальна</a:t>
              </a:r>
              <a:r>
                <a:rPr lang="ru-RU" dirty="0"/>
                <a:t> </a:t>
              </a:r>
              <a:r>
                <a:rPr lang="ru-RU" dirty="0" err="1"/>
                <a:t>скрута</a:t>
              </a:r>
              <a:r>
                <a:rPr lang="ru-RU" dirty="0"/>
                <a:t>. Художник помер в </a:t>
              </a:r>
              <a:r>
                <a:rPr lang="ru-RU" dirty="0" err="1"/>
                <a:t>лікарні</a:t>
              </a:r>
              <a:r>
                <a:rPr lang="ru-RU" dirty="0"/>
                <a:t> для </a:t>
              </a:r>
              <a:r>
                <a:rPr lang="ru-RU" dirty="0" err="1"/>
                <a:t>бідних</a:t>
              </a:r>
              <a:r>
                <a:rPr lang="ru-RU" dirty="0"/>
                <a:t>. </a:t>
              </a:r>
              <a:r>
                <a:rPr lang="ru-RU" dirty="0" err="1"/>
                <a:t>Похований</a:t>
              </a:r>
              <a:r>
                <a:rPr lang="ru-RU" dirty="0"/>
                <a:t> на </a:t>
              </a:r>
              <a:r>
                <a:rPr lang="ru-RU" dirty="0" err="1"/>
                <a:t>Ваганьковському</a:t>
              </a:r>
              <a:r>
                <a:rPr lang="ru-RU" dirty="0"/>
                <a:t> </a:t>
              </a:r>
              <a:r>
                <a:rPr lang="ru-RU" dirty="0" err="1"/>
                <a:t>цвинтарі</a:t>
              </a:r>
              <a:r>
                <a:rPr lang="ru-RU" dirty="0"/>
                <a:t>.</a:t>
              </a:r>
              <a:endParaRPr lang="uk-UA" dirty="0"/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3688" y="2564904"/>
              <a:ext cx="5256584" cy="41491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8371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Саврасов Грачи прилетели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764704"/>
            <a:ext cx="3445489" cy="4493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84406" y="5445222"/>
            <a:ext cx="36997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i="1" dirty="0" err="1"/>
              <a:t>Грачи</a:t>
            </a:r>
            <a:r>
              <a:rPr lang="uk-UA" sz="3600" b="1" i="1" dirty="0"/>
              <a:t> </a:t>
            </a:r>
            <a:r>
              <a:rPr lang="uk-UA" sz="3600" b="1" i="1" dirty="0" err="1"/>
              <a:t>прилетели</a:t>
            </a:r>
            <a:endParaRPr lang="uk-UA" sz="3600" b="1" i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9778" y="764704"/>
            <a:ext cx="3616272" cy="4493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507568" y="5473317"/>
            <a:ext cx="27606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i="1" dirty="0" err="1"/>
              <a:t>Зимняя</a:t>
            </a:r>
            <a:r>
              <a:rPr lang="uk-UA" sz="3600" b="1" i="1" dirty="0"/>
              <a:t> </a:t>
            </a:r>
            <a:r>
              <a:rPr lang="uk-UA" sz="3600" b="1" i="1" dirty="0" err="1"/>
              <a:t>ночь</a:t>
            </a:r>
            <a:endParaRPr lang="uk-UA" sz="3600" b="1" i="1" dirty="0"/>
          </a:p>
        </p:txBody>
      </p:sp>
    </p:spTree>
    <p:extLst>
      <p:ext uri="{BB962C8B-B14F-4D97-AF65-F5344CB8AC3E}">
        <p14:creationId xmlns:p14="http://schemas.microsoft.com/office/powerpoint/2010/main" val="195191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4914858" cy="3317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508104" y="808972"/>
            <a:ext cx="34563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i="1" dirty="0"/>
              <a:t>Вид в </a:t>
            </a:r>
            <a:r>
              <a:rPr lang="uk-UA" sz="3600" b="1" i="1" dirty="0" err="1"/>
              <a:t>окрестности</a:t>
            </a:r>
            <a:r>
              <a:rPr lang="uk-UA" sz="3600" b="1" i="1" dirty="0"/>
              <a:t> </a:t>
            </a:r>
            <a:r>
              <a:rPr lang="uk-UA" sz="3600" b="1" i="1" dirty="0" err="1"/>
              <a:t>Ораниенбаума</a:t>
            </a:r>
            <a:endParaRPr lang="uk-UA" sz="3600" b="1" i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1692" y="3816649"/>
            <a:ext cx="3802796" cy="2947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203848" y="6117516"/>
            <a:ext cx="16594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i="1" dirty="0" err="1"/>
              <a:t>Плоты</a:t>
            </a:r>
            <a:endParaRPr lang="uk-UA" sz="3600" b="1" i="1" dirty="0"/>
          </a:p>
        </p:txBody>
      </p:sp>
    </p:spTree>
    <p:extLst>
      <p:ext uri="{BB962C8B-B14F-4D97-AF65-F5344CB8AC3E}">
        <p14:creationId xmlns:p14="http://schemas.microsoft.com/office/powerpoint/2010/main" val="2264283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3"/>
            <a:ext cx="3672408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93072" y="5412380"/>
            <a:ext cx="40773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i="1" dirty="0" err="1"/>
              <a:t>Сухаревская</a:t>
            </a:r>
            <a:r>
              <a:rPr lang="uk-UA" sz="3600" b="1" i="1" dirty="0"/>
              <a:t> </a:t>
            </a:r>
            <a:r>
              <a:rPr lang="uk-UA" sz="3600" b="1" i="1" dirty="0" err="1"/>
              <a:t>башня</a:t>
            </a:r>
            <a:endParaRPr lang="uk-UA" sz="3600" b="1" i="1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04663"/>
            <a:ext cx="3595507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414222" y="5473936"/>
            <a:ext cx="44871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i="1" dirty="0" err="1"/>
              <a:t>Монастырские</a:t>
            </a:r>
            <a:r>
              <a:rPr lang="uk-UA" sz="3200" b="1" i="1" dirty="0"/>
              <a:t> ворота</a:t>
            </a:r>
          </a:p>
        </p:txBody>
      </p:sp>
    </p:spTree>
    <p:extLst>
      <p:ext uri="{BB962C8B-B14F-4D97-AF65-F5344CB8AC3E}">
        <p14:creationId xmlns:p14="http://schemas.microsoft.com/office/powerpoint/2010/main" val="1826373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4320480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165271" y="332656"/>
            <a:ext cx="25750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i="1" dirty="0" err="1"/>
              <a:t>Распутица</a:t>
            </a:r>
            <a:endParaRPr lang="uk-UA" sz="3600" b="1" i="1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234" y="3501008"/>
            <a:ext cx="4032448" cy="3158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67859" y="4905433"/>
            <a:ext cx="446093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3600" b="1" i="1" dirty="0" err="1"/>
              <a:t>Печёрский</a:t>
            </a:r>
            <a:r>
              <a:rPr lang="ru-RU" sz="3600" b="1" i="1" dirty="0"/>
              <a:t> монастырь у Нижнего Новгорода</a:t>
            </a:r>
            <a:endParaRPr lang="uk-UA" sz="3600" b="1" i="1" dirty="0"/>
          </a:p>
        </p:txBody>
      </p:sp>
    </p:spTree>
    <p:extLst>
      <p:ext uri="{BB962C8B-B14F-4D97-AF65-F5344CB8AC3E}">
        <p14:creationId xmlns:p14="http://schemas.microsoft.com/office/powerpoint/2010/main" val="2740018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4285637" cy="3321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932040" y="260648"/>
            <a:ext cx="39604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/>
              <a:t>Пейзаж с рекой и рыбаком</a:t>
            </a:r>
            <a:endParaRPr lang="uk-UA" sz="3600" b="1" i="1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581583"/>
            <a:ext cx="3970151" cy="3076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193906" y="6012119"/>
            <a:ext cx="15710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uk-UA" sz="3600" b="1" i="1" dirty="0"/>
              <a:t>Радуга</a:t>
            </a:r>
          </a:p>
        </p:txBody>
      </p:sp>
    </p:spTree>
    <p:extLst>
      <p:ext uri="{BB962C8B-B14F-4D97-AF65-F5344CB8AC3E}">
        <p14:creationId xmlns:p14="http://schemas.microsoft.com/office/powerpoint/2010/main" val="681344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85391" y="0"/>
            <a:ext cx="43732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9600" dirty="0" smtClean="0"/>
              <a:t>Пам'ять</a:t>
            </a:r>
            <a:endParaRPr lang="uk-UA" sz="9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484784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dirty="0" err="1"/>
              <a:t>Ім'ям</a:t>
            </a:r>
            <a:r>
              <a:rPr lang="ru-RU" sz="2800" dirty="0"/>
              <a:t> художника названа </a:t>
            </a:r>
            <a:r>
              <a:rPr lang="ru-RU" sz="2800" dirty="0" err="1"/>
              <a:t>вулиця</a:t>
            </a:r>
            <a:r>
              <a:rPr lang="ru-RU" sz="2800" dirty="0"/>
              <a:t> </a:t>
            </a:r>
            <a:r>
              <a:rPr lang="ru-RU" sz="2800" dirty="0" err="1"/>
              <a:t>Саврасова</a:t>
            </a:r>
            <a:r>
              <a:rPr lang="ru-RU" sz="2800" dirty="0"/>
              <a:t>, </a:t>
            </a:r>
            <a:r>
              <a:rPr lang="ru-RU" sz="2800" dirty="0" err="1"/>
              <a:t>розташована</a:t>
            </a:r>
            <a:r>
              <a:rPr lang="ru-RU" sz="2800" dirty="0"/>
              <a:t> в </a:t>
            </a:r>
            <a:r>
              <a:rPr lang="ru-RU" sz="2800" dirty="0" err="1"/>
              <a:t>місті</a:t>
            </a:r>
            <a:r>
              <a:rPr lang="ru-RU" sz="2800" dirty="0"/>
              <a:t> </a:t>
            </a:r>
            <a:r>
              <a:rPr lang="ru-RU" sz="2800" dirty="0" err="1"/>
              <a:t>Апрелівка</a:t>
            </a:r>
            <a:r>
              <a:rPr lang="ru-RU" sz="2800" dirty="0"/>
              <a:t> Наро-</a:t>
            </a:r>
            <a:r>
              <a:rPr lang="ru-RU" sz="2800" dirty="0" err="1"/>
              <a:t>Фомінського</a:t>
            </a:r>
            <a:r>
              <a:rPr lang="ru-RU" sz="2800" dirty="0"/>
              <a:t> району </a:t>
            </a:r>
            <a:r>
              <a:rPr lang="ru-RU" sz="2800" dirty="0" err="1"/>
              <a:t>Московської</a:t>
            </a:r>
            <a:r>
              <a:rPr lang="ru-RU" sz="2800" dirty="0"/>
              <a:t> </a:t>
            </a:r>
            <a:r>
              <a:rPr lang="ru-RU" sz="2800" dirty="0" err="1"/>
              <a:t>області</a:t>
            </a:r>
            <a:r>
              <a:rPr lang="ru-RU" sz="2800" dirty="0"/>
              <a:t>.</a:t>
            </a:r>
            <a:endParaRPr lang="uk-UA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3105835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dirty="0" err="1"/>
              <a:t>Ім'ям</a:t>
            </a:r>
            <a:r>
              <a:rPr lang="ru-RU" sz="2800" dirty="0"/>
              <a:t> художника названа </a:t>
            </a:r>
            <a:r>
              <a:rPr lang="ru-RU" sz="2800" dirty="0" err="1"/>
              <a:t>вулиця</a:t>
            </a:r>
            <a:r>
              <a:rPr lang="ru-RU" sz="2800" dirty="0"/>
              <a:t> </a:t>
            </a:r>
            <a:r>
              <a:rPr lang="ru-RU" sz="2800" dirty="0" err="1"/>
              <a:t>Саврасова</a:t>
            </a:r>
            <a:r>
              <a:rPr lang="ru-RU" sz="2800" dirty="0"/>
              <a:t>, </a:t>
            </a:r>
            <a:r>
              <a:rPr lang="ru-RU" sz="2800" dirty="0" err="1"/>
              <a:t>розташована</a:t>
            </a:r>
            <a:r>
              <a:rPr lang="ru-RU" sz="2800" dirty="0"/>
              <a:t> в </a:t>
            </a:r>
            <a:r>
              <a:rPr lang="ru-RU" sz="2800" dirty="0" err="1"/>
              <a:t>Москві</a:t>
            </a:r>
            <a:r>
              <a:rPr lang="ru-RU" sz="2800" dirty="0"/>
              <a:t> в </a:t>
            </a:r>
            <a:r>
              <a:rPr lang="ru-RU" sz="2800" dirty="0" err="1"/>
              <a:t>селищі</a:t>
            </a:r>
            <a:r>
              <a:rPr lang="ru-RU" sz="2800" dirty="0"/>
              <a:t> </a:t>
            </a:r>
            <a:r>
              <a:rPr lang="ru-RU" sz="2800" dirty="0" err="1"/>
              <a:t>Сокіл</a:t>
            </a:r>
            <a:endParaRPr lang="uk-UA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4322693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dirty="0"/>
              <a:t>У 1956 </a:t>
            </a:r>
            <a:r>
              <a:rPr lang="ru-RU" sz="2800" dirty="0" err="1"/>
              <a:t>році</a:t>
            </a:r>
            <a:r>
              <a:rPr lang="ru-RU" sz="2800" dirty="0"/>
              <a:t> </a:t>
            </a:r>
            <a:r>
              <a:rPr lang="ru-RU" sz="2800" dirty="0" err="1"/>
              <a:t>була</a:t>
            </a:r>
            <a:r>
              <a:rPr lang="ru-RU" sz="2800" dirty="0"/>
              <a:t> </a:t>
            </a:r>
            <a:r>
              <a:rPr lang="ru-RU" sz="2800" dirty="0" err="1"/>
              <a:t>випущена</a:t>
            </a:r>
            <a:r>
              <a:rPr lang="ru-RU" sz="2800" dirty="0"/>
              <a:t> </a:t>
            </a:r>
            <a:r>
              <a:rPr lang="ru-RU" sz="2800" dirty="0" err="1"/>
              <a:t>поштова</a:t>
            </a:r>
            <a:r>
              <a:rPr lang="ru-RU" sz="2800" dirty="0"/>
              <a:t> марка СРСР, </a:t>
            </a:r>
            <a:r>
              <a:rPr lang="ru-RU" sz="2800" dirty="0" err="1"/>
              <a:t>присвячена</a:t>
            </a:r>
            <a:r>
              <a:rPr lang="ru-RU" sz="2800" dirty="0"/>
              <a:t> </a:t>
            </a:r>
            <a:r>
              <a:rPr lang="ru-RU" sz="2800" dirty="0" err="1"/>
              <a:t>Саврасова</a:t>
            </a:r>
            <a:r>
              <a:rPr lang="ru-RU" sz="2800" dirty="0"/>
              <a:t>.</a:t>
            </a:r>
            <a:endParaRPr lang="uk-UA" sz="2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857569"/>
            <a:ext cx="1428750" cy="193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16024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306</Words>
  <Application>Microsoft Office PowerPoint</Application>
  <PresentationFormat>Экран 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Олександр</dc:creator>
  <cp:lastModifiedBy>Олександр</cp:lastModifiedBy>
  <cp:revision>11</cp:revision>
  <dcterms:created xsi:type="dcterms:W3CDTF">2013-01-14T17:43:00Z</dcterms:created>
  <dcterms:modified xsi:type="dcterms:W3CDTF">2013-01-15T18:41:30Z</dcterms:modified>
</cp:coreProperties>
</file>