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5" autoAdjust="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800" b="1" i="1" dirty="0" smtClean="0">
                <a:solidFill>
                  <a:srgbClr val="FF0000"/>
                </a:solidFill>
              </a:rPr>
              <a:t>Любовний багатокутник</a:t>
            </a:r>
            <a:endParaRPr lang="uk-UA" sz="48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solidFill>
                  <a:schemeClr val="tx1"/>
                </a:solidFill>
                <a:latin typeface="Mistral" pitchFamily="66" charset="0"/>
              </a:rPr>
              <a:t>Історія кохання Ернеста </a:t>
            </a:r>
            <a:r>
              <a:rPr lang="uk-UA" sz="4400" dirty="0" err="1" smtClean="0">
                <a:solidFill>
                  <a:schemeClr val="tx1"/>
                </a:solidFill>
                <a:latin typeface="Mistral" pitchFamily="66" charset="0"/>
              </a:rPr>
              <a:t>Хаменгуея</a:t>
            </a:r>
            <a:endParaRPr lang="uk-UA" sz="4400" dirty="0">
              <a:solidFill>
                <a:schemeClr val="tx1"/>
              </a:solidFill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-4000" contrast="14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Вони були занадто схожі ...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55000" lnSpcReduction="20000"/>
          </a:bodyPr>
          <a:lstStyle/>
          <a:p>
            <a:r>
              <a:rPr lang="uk-UA" i="1" dirty="0" smtClean="0"/>
              <a:t>Після того, як Джейн Мейсон серйозно пошкодила хребет, їй довелося близько п'яти місяців пролежати у лікарні, вийшовши з якої вона стала носити корсет. Але головне, що змінилося в її житті - вона стала спостерігатися у психоаналітика - Лоуренса Кубі. У процесі спілкування з ним Джейн постійно стосувалася особистих відносин з Хемінгуеєм, особливо особистості свого друга. Лікар Лоуренс Кубі був близько знайомий з відомим літературознавцем Генрі </a:t>
            </a:r>
            <a:r>
              <a:rPr lang="uk-UA" i="1" dirty="0" err="1" smtClean="0"/>
              <a:t>Сейдель</a:t>
            </a:r>
            <a:r>
              <a:rPr lang="uk-UA" i="1" dirty="0" smtClean="0"/>
              <a:t> </a:t>
            </a:r>
            <a:r>
              <a:rPr lang="uk-UA" i="1" dirty="0" err="1" smtClean="0"/>
              <a:t>Кенбі</a:t>
            </a:r>
            <a:r>
              <a:rPr lang="uk-UA" i="1" dirty="0" smtClean="0"/>
              <a:t>, який і запропонував лікарю написати кілька статей, що інтерпретують "сучасну літературу, що трактує нервові явища" із застосуванням методики психоаналізу. Одна з цих робіт Кубі присвячувалася одному лише Хемінгуею. Особисто знає письменника лікар попередньо послав йому свою роботу на перегляд та оцінку. Реакція письменника була бурхливою і обуреної, так як Кубі інтерпретував його книги з точки зору різних "неврозів" і "комплексів", які нібито мають місце в психіці Хемінгуея. Кубі припускав, що класик відчуває страх перед жіночою статтю і навіть страждає </a:t>
            </a:r>
            <a:r>
              <a:rPr lang="uk-UA" i="1" dirty="0" err="1" smtClean="0"/>
              <a:t>Едіповим</a:t>
            </a:r>
            <a:r>
              <a:rPr lang="uk-UA" i="1" dirty="0" smtClean="0"/>
              <a:t> комплексом. Хемінгуею не сподобалося, що в його особисте життя втручаються і пригрозив Кубі судовим розглядом у разі, якщо той опублікує свої статті. У той же час він докоряв і свою коханку Джейн за те, що та, розмовляючи з Кубі, видала багато фактів, здатні згодом завдати шкоди його письменницької репутації. Тоді ж в їх відносинах з'явилася перша серйозна тріщина. Зараз дослідники наводять листи Кубі до Джейн, в одному з яких він пише, що її почерк "дивним чином нагадує почерк Хемінгуея". Звідси можна зробити висновок, що в останні роки вона так серйозно потрапила під його вплив, що несвідомо стала його імітувати ...</a:t>
            </a:r>
            <a:endParaRPr lang="uk-UA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contrast="-2000"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91264" cy="1944216"/>
          </a:xfrm>
        </p:spPr>
        <p:txBody>
          <a:bodyPr/>
          <a:lstStyle/>
          <a:p>
            <a:pPr>
              <a:buNone/>
            </a:pP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Хемінгуей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писав: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Любов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старе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слово. 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Кожен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вкладає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нього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те, 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йому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плечу ".</a:t>
            </a:r>
            <a:endParaRPr lang="uk-UA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solidFill>
                  <a:schemeClr val="tx2"/>
                </a:solidFill>
                <a:latin typeface="Mistral" pitchFamily="66" charset="0"/>
              </a:rPr>
              <a:t>План</a:t>
            </a:r>
            <a:endParaRPr lang="uk-UA" sz="8000" dirty="0">
              <a:solidFill>
                <a:schemeClr val="tx2"/>
              </a:solidFill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Перша дружина Хемінгуея</a:t>
            </a:r>
          </a:p>
          <a:p>
            <a:r>
              <a:rPr lang="uk-UA" sz="3600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Друга дружина Хемінгуея</a:t>
            </a:r>
          </a:p>
          <a:p>
            <a:r>
              <a:rPr lang="uk-UA" sz="3600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Третя дружина Хемінгуея</a:t>
            </a:r>
          </a:p>
          <a:p>
            <a:r>
              <a:rPr lang="uk-UA" sz="3600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Четверта дружина Хемінгуея</a:t>
            </a:r>
          </a:p>
          <a:p>
            <a:r>
              <a:rPr lang="uk-UA" sz="3600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Джейн - копія Хемінгуея</a:t>
            </a:r>
          </a:p>
          <a:p>
            <a:r>
              <a:rPr lang="uk-UA" sz="3600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Вони були занадто схожі ...</a:t>
            </a:r>
            <a:endParaRPr lang="uk-UA" sz="3600" i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5194920" cy="1210146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Перша дружина Хемінгуея</a:t>
            </a:r>
            <a:endParaRPr lang="uk-UA" dirty="0"/>
          </a:p>
        </p:txBody>
      </p:sp>
      <p:pic>
        <p:nvPicPr>
          <p:cNvPr id="4" name="Содержимое 3" descr="db99131fb969c87743c61829796_jpg_132579870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409644" y="404664"/>
            <a:ext cx="3482836" cy="568863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7030A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1340768"/>
            <a:ext cx="4968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У такого </a:t>
            </a:r>
            <a:r>
              <a:rPr lang="uk-UA" sz="2400" dirty="0" err="1" smtClean="0"/>
              <a:t>взбаламошной</a:t>
            </a:r>
            <a:r>
              <a:rPr lang="uk-UA" sz="2400" dirty="0" smtClean="0"/>
              <a:t> і емоційно нестійкого людини, як Хемінгуей, прихильності змінювали одна одну разом з його розчаруваннями і новими хобі. Жінок в житті Ернеста побувало безліч, і яких жінок!  </a:t>
            </a:r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Перша </a:t>
            </a:r>
            <a:r>
              <a:rPr lang="uk-UA" sz="2400" dirty="0" smtClean="0"/>
              <a:t>дружина Хемінгуея, Елізабет </a:t>
            </a:r>
            <a:r>
              <a:rPr lang="uk-UA" sz="2400" dirty="0" err="1" smtClean="0"/>
              <a:t>Хедлі</a:t>
            </a:r>
            <a:r>
              <a:rPr lang="uk-UA" sz="2400" dirty="0" smtClean="0"/>
              <a:t> </a:t>
            </a:r>
            <a:r>
              <a:rPr lang="uk-UA" sz="2400" dirty="0" err="1" smtClean="0"/>
              <a:t>Річардсон</a:t>
            </a:r>
            <a:r>
              <a:rPr lang="uk-UA" sz="2400" dirty="0" smtClean="0"/>
              <a:t>, підкорила його серце </a:t>
            </a:r>
            <a:r>
              <a:rPr lang="uk-UA" sz="2400" dirty="0" smtClean="0"/>
              <a:t>подарованою </a:t>
            </a:r>
            <a:r>
              <a:rPr lang="uk-UA" sz="2400" dirty="0" smtClean="0"/>
              <a:t>друкарською машинкою. А справа була ось як </a:t>
            </a:r>
            <a:r>
              <a:rPr lang="uk-UA" sz="2400" dirty="0" smtClean="0"/>
              <a:t>...</a:t>
            </a:r>
          </a:p>
          <a:p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Перша дружина Хемінгуея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6300192" cy="6021288"/>
          </a:xfrm>
        </p:spPr>
        <p:txBody>
          <a:bodyPr>
            <a:normAutofit lnSpcReduction="10000"/>
          </a:bodyPr>
          <a:lstStyle/>
          <a:p>
            <a:r>
              <a:rPr lang="uk-UA" sz="1600" i="1" dirty="0" smtClean="0"/>
              <a:t>Повернувшись до отчого дому з театру військових дій, молодий Ернест привіз в серці любов до </a:t>
            </a:r>
            <a:r>
              <a:rPr lang="uk-UA" sz="1600" i="1" dirty="0" err="1" smtClean="0"/>
              <a:t>Агнесс</a:t>
            </a:r>
            <a:r>
              <a:rPr lang="uk-UA" sz="1600" i="1" dirty="0" smtClean="0"/>
              <a:t> фон </a:t>
            </a:r>
            <a:r>
              <a:rPr lang="uk-UA" sz="1600" i="1" dirty="0" err="1" smtClean="0"/>
              <a:t>Куровські</a:t>
            </a:r>
            <a:r>
              <a:rPr lang="uk-UA" sz="1600" i="1" dirty="0" smtClean="0"/>
              <a:t>, молодій медсестрі, яка доглядала за ним в Італії. Він просто марив дівчиною, розповідаючи рідним про її достоїнства і чекаючи обіцяного листа. І лист прийшов - з вибаченнями і повідомленням, що </a:t>
            </a:r>
            <a:r>
              <a:rPr lang="uk-UA" sz="1600" i="1" dirty="0" err="1" smtClean="0"/>
              <a:t>Агнесс</a:t>
            </a:r>
            <a:r>
              <a:rPr lang="uk-UA" sz="1600" i="1" dirty="0" smtClean="0"/>
              <a:t> виходить заміж за італійського офіцера. Хемінгуей був просто убитий цією звісткою, і став заливати своє відчайдушне горі спиртним. Авторитарна мати поставила сина-неробу перед вибором - або він береться за розум і починає працювати, або забирається з дому. Нерозумний син вибрав друге. Він відправився в Чикаго, де влаштувався на роботу в один економічний журнал помічником редактора. Незабаром він познайомився з Елізабет </a:t>
            </a:r>
            <a:r>
              <a:rPr lang="uk-UA" sz="1600" i="1" dirty="0" err="1" smtClean="0"/>
              <a:t>Річардсон</a:t>
            </a:r>
            <a:r>
              <a:rPr lang="uk-UA" sz="1600" i="1" dirty="0" smtClean="0"/>
              <a:t>, яка також, як і майбутній письменник, відчувала себе неповноцінною особистістю. </a:t>
            </a:r>
          </a:p>
          <a:p>
            <a:r>
              <a:rPr lang="uk-UA" sz="1600" i="1" dirty="0" smtClean="0"/>
              <a:t>Виною тому була недавня травма хребта. На цьому </a:t>
            </a:r>
            <a:r>
              <a:rPr lang="uk-UA" sz="1600" i="1" dirty="0" err="1" smtClean="0"/>
              <a:t>грунті</a:t>
            </a:r>
            <a:r>
              <a:rPr lang="uk-UA" sz="1600" i="1" dirty="0" smtClean="0"/>
              <a:t> і відбулося зближення. Ернест запросив </a:t>
            </a:r>
            <a:r>
              <a:rPr lang="uk-UA" sz="1600" i="1" dirty="0" err="1" smtClean="0"/>
              <a:t>Хеш</a:t>
            </a:r>
            <a:r>
              <a:rPr lang="uk-UA" sz="1600" i="1" dirty="0" smtClean="0"/>
              <a:t> (як він називав її) на побачення, а вона напередодні якраз вивихнула ногу. Одягнути туфлю не виходило, і Елізабет пішла на побачення у милому домашньому тапочці. Саме ця невимушеність і підкорила Хемінгуея. А Елізабет тим часом, зрозумівши, що їй попався майбутній талант, дарує Ернесту друкарську машинку зі словами: «після такого серйозного подарунка ти повинен зі мною одружитися!» У вересні 1921 року зіграли весілля в </a:t>
            </a:r>
            <a:r>
              <a:rPr lang="uk-UA" sz="1600" i="1" dirty="0" err="1" smtClean="0"/>
              <a:t>Хортон-Беї</a:t>
            </a:r>
            <a:r>
              <a:rPr lang="uk-UA" sz="1600" i="1" dirty="0" smtClean="0"/>
              <a:t> і незабаром після цього молоді вирушили до Європи , в місто мрії Париж.</a:t>
            </a:r>
            <a:endParaRPr lang="uk-UA" sz="1600" i="1" dirty="0"/>
          </a:p>
        </p:txBody>
      </p:sp>
      <p:pic>
        <p:nvPicPr>
          <p:cNvPr id="4" name="Рисунок 3" descr="gena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1268760"/>
            <a:ext cx="2915816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6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Друга дружина Хемінгуея</a:t>
            </a:r>
            <a:endParaRPr lang="uk-UA" sz="36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5940152" cy="6093296"/>
          </a:xfrm>
        </p:spPr>
        <p:txBody>
          <a:bodyPr>
            <a:noAutofit/>
          </a:bodyPr>
          <a:lstStyle/>
          <a:p>
            <a:r>
              <a:rPr lang="uk-UA" sz="1600" i="1" dirty="0" smtClean="0"/>
              <a:t>Хемінгуей розлучився зі своєю першою дружиною з причини різних за поглядів на подальше спільне життя - його тягнуло подорожувати, а їй хотілося осісти вдома і вити затишне гніздечко, до того ж письменник якраз познайомився з красунею Полін </a:t>
            </a:r>
            <a:r>
              <a:rPr lang="uk-UA" sz="1600" i="1" dirty="0" err="1" smtClean="0"/>
              <a:t>Пфейфер</a:t>
            </a:r>
            <a:r>
              <a:rPr lang="uk-UA" sz="1600" i="1" dirty="0" smtClean="0"/>
              <a:t>, американською журналісткою. Недовго думаючи, Хемінгуей одружується на Полін. Вона була багатою аристократкою, витонченою і загадковою, як ніби зітканою з паризького повітря, і ця таємничість приваблювала Ернеста найбільше. </a:t>
            </a:r>
          </a:p>
          <a:p>
            <a:r>
              <a:rPr lang="uk-UA" sz="1600" i="1" dirty="0" smtClean="0"/>
              <a:t>Хоча, через деякий час після одруження, зовнішній блиск нової дружини померк. На ділі Полін виявилася норовливої, примхливою і непоступливою, а ці три якості ніяк не входили до списку чеснот ідеальної дружини з точки зору Хемінгуея. До того ж, багата Полін була страшно скупої, і письменнику доводилося багато і наполегливо працювати, щоб утримувати сім'ю. З часом </a:t>
            </a:r>
            <a:r>
              <a:rPr lang="uk-UA" sz="1600" i="1" dirty="0" err="1" smtClean="0"/>
              <a:t>Пфейфер</a:t>
            </a:r>
            <a:r>
              <a:rPr lang="uk-UA" sz="1600" i="1" dirty="0" smtClean="0"/>
              <a:t> перетворилася на суху гордовиту жінку, таку собі світську левицю, яка цікавиться виключно громадськими раутами, грошима і чутками. Інтимне життя з чоловіком, і раніше не відрізнялася частотою і різноманітністю, тепер зовсім перестала її займати. Полін вважала секс - брудним, шкідливим заняттям, котрий заважає жити. А сорокарічного Хемінгуею все частіше подобалися молоді жінки. І ось, після 12 років спільного життя, їхній шлюб розпався.</a:t>
            </a:r>
            <a:endParaRPr lang="uk-UA" sz="1600" i="1" dirty="0"/>
          </a:p>
        </p:txBody>
      </p:sp>
      <p:pic>
        <p:nvPicPr>
          <p:cNvPr id="4" name="Рисунок 3" descr="0_44b62_17e374d9_XL.jpg"/>
          <p:cNvPicPr>
            <a:picLocks noChangeAspect="1"/>
          </p:cNvPicPr>
          <p:nvPr/>
        </p:nvPicPr>
        <p:blipFill>
          <a:blip r:embed="rId3" cstate="print"/>
          <a:srcRect l="54809" t="18290" r="11171"/>
          <a:stretch>
            <a:fillRect/>
          </a:stretch>
        </p:blipFill>
        <p:spPr>
          <a:xfrm>
            <a:off x="5868144" y="764704"/>
            <a:ext cx="3275856" cy="56912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/>
          </a:bodyPr>
          <a:lstStyle/>
          <a:p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Третя дружина Хемінгуея</a:t>
            </a:r>
            <a:endParaRPr lang="uk-UA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5508104" cy="5949280"/>
          </a:xfrm>
        </p:spPr>
        <p:txBody>
          <a:bodyPr>
            <a:normAutofit fontScale="55000" lnSpcReduction="20000"/>
          </a:bodyPr>
          <a:lstStyle/>
          <a:p>
            <a:r>
              <a:rPr lang="uk-UA" i="1" dirty="0" smtClean="0"/>
              <a:t>Після 12 років спільного життя, вимотати нерви і Хемінгуею, і аристократкою Полін </a:t>
            </a:r>
            <a:r>
              <a:rPr lang="uk-UA" i="1" dirty="0" err="1" smtClean="0"/>
              <a:t>Пфейфер</a:t>
            </a:r>
            <a:r>
              <a:rPr lang="uk-UA" i="1" dirty="0" smtClean="0"/>
              <a:t>, відбувся їх розлучення. Фактично, подружжя перестали жити разом набагато раніше, і у Хемінгуея було багато жінок ще в ролі чоловіка Полін. </a:t>
            </a:r>
          </a:p>
          <a:p>
            <a:r>
              <a:rPr lang="uk-UA" i="1" dirty="0" smtClean="0"/>
              <a:t> Під час громадянської війни в Іспанії, в барі </a:t>
            </a:r>
            <a:r>
              <a:rPr lang="uk-UA" i="1" dirty="0" err="1" smtClean="0"/>
              <a:t>Кі-Уеста</a:t>
            </a:r>
            <a:r>
              <a:rPr lang="uk-UA" i="1" dirty="0" smtClean="0"/>
              <a:t> Хемінгуей знайомиться з Мартою </a:t>
            </a:r>
            <a:r>
              <a:rPr lang="uk-UA" i="1" dirty="0" err="1" smtClean="0"/>
              <a:t>Джеллхорн</a:t>
            </a:r>
            <a:r>
              <a:rPr lang="uk-UA" i="1" dirty="0" smtClean="0"/>
              <a:t>. Ця чергова «блондинка в чорному костюмі» вразила уяву письменника своїми довгими і стрункими ногами. Крім того, вона була відомою журналісткою і володіла усталеною репутацією викривача соціальних виразок. До цих характеристик можна додати невичерпне честолюбство і безстрашність, волю і незалежність. Разом з новою коханою Хемінгуей відправляється в Мадрид в ролі вільних кореспондентів, і селиться в готелі «Флорида» у різних номерах. Вони разом бігали під кулями, знімаючи документальний фільм про громадянську війну в Іспанії, разом спали у вантажівках і тягали важку апаратуру по окопах</a:t>
            </a:r>
            <a:endParaRPr lang="uk-UA" i="1" dirty="0"/>
          </a:p>
        </p:txBody>
      </p:sp>
      <p:pic>
        <p:nvPicPr>
          <p:cNvPr id="4" name="Рисунок 3" descr="hemingway1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836712"/>
            <a:ext cx="3312368" cy="59159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0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268760"/>
          </a:xfrm>
        </p:spPr>
        <p:txBody>
          <a:bodyPr/>
          <a:lstStyle/>
          <a:p>
            <a:r>
              <a:rPr lang="uk-UA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Третя дружина Хемінгуея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292080" cy="573325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перемоги </a:t>
            </a:r>
            <a:r>
              <a:rPr lang="ru-RU" dirty="0" err="1" smtClean="0"/>
              <a:t>франкістів</a:t>
            </a:r>
            <a:r>
              <a:rPr lang="ru-RU" dirty="0" smtClean="0"/>
              <a:t>, Марта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Ернестом</a:t>
            </a:r>
            <a:r>
              <a:rPr lang="ru-RU" dirty="0" smtClean="0"/>
              <a:t> </a:t>
            </a:r>
            <a:r>
              <a:rPr lang="ru-RU" dirty="0" err="1" smtClean="0"/>
              <a:t>селяться</a:t>
            </a:r>
            <a:r>
              <a:rPr lang="ru-RU" dirty="0" smtClean="0"/>
              <a:t> в </a:t>
            </a:r>
            <a:r>
              <a:rPr lang="ru-RU" dirty="0" err="1" smtClean="0"/>
              <a:t>Гавані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готелі</a:t>
            </a:r>
            <a:r>
              <a:rPr lang="ru-RU" dirty="0" smtClean="0"/>
              <a:t> «</a:t>
            </a:r>
            <a:r>
              <a:rPr lang="ru-RU" dirty="0" err="1" smtClean="0"/>
              <a:t>Амбос</a:t>
            </a:r>
            <a:r>
              <a:rPr lang="ru-RU" dirty="0" smtClean="0"/>
              <a:t> </a:t>
            </a:r>
            <a:r>
              <a:rPr lang="ru-RU" dirty="0" err="1" smtClean="0"/>
              <a:t>Мундос</a:t>
            </a:r>
            <a:r>
              <a:rPr lang="ru-RU" dirty="0" smtClean="0"/>
              <a:t>», де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роман «По кому </a:t>
            </a:r>
            <a:r>
              <a:rPr lang="ru-RU" dirty="0" err="1" smtClean="0"/>
              <a:t>подзвін</a:t>
            </a:r>
            <a:r>
              <a:rPr lang="ru-RU" dirty="0" smtClean="0"/>
              <a:t>». Цей роман </a:t>
            </a:r>
            <a:r>
              <a:rPr lang="ru-RU" dirty="0" err="1" smtClean="0"/>
              <a:t>відразу</a:t>
            </a:r>
            <a:r>
              <a:rPr lang="ru-RU" dirty="0" smtClean="0"/>
              <a:t> ж </a:t>
            </a:r>
            <a:r>
              <a:rPr lang="ru-RU" dirty="0" err="1" smtClean="0"/>
              <a:t>злетів</a:t>
            </a:r>
            <a:r>
              <a:rPr lang="ru-RU" dirty="0" smtClean="0"/>
              <a:t> на </a:t>
            </a:r>
            <a:r>
              <a:rPr lang="ru-RU" dirty="0" err="1" smtClean="0"/>
              <a:t>верхівки</a:t>
            </a:r>
            <a:r>
              <a:rPr lang="ru-RU" dirty="0" smtClean="0"/>
              <a:t> </a:t>
            </a:r>
            <a:r>
              <a:rPr lang="ru-RU" dirty="0" err="1" smtClean="0"/>
              <a:t>рейтингів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рознесли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цитати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крилаті</a:t>
            </a:r>
            <a:r>
              <a:rPr lang="ru-RU" dirty="0" smtClean="0"/>
              <a:t> </a:t>
            </a:r>
            <a:r>
              <a:rPr lang="ru-RU" dirty="0" err="1" smtClean="0"/>
              <a:t>вирази</a:t>
            </a:r>
            <a:r>
              <a:rPr lang="ru-RU" dirty="0" smtClean="0"/>
              <a:t>, а </a:t>
            </a:r>
            <a:r>
              <a:rPr lang="ru-RU" dirty="0" err="1" smtClean="0"/>
              <a:t>кіностудія</a:t>
            </a:r>
            <a:r>
              <a:rPr lang="ru-RU" dirty="0" smtClean="0"/>
              <a:t> «</a:t>
            </a:r>
            <a:r>
              <a:rPr lang="ru-RU" dirty="0" err="1" smtClean="0"/>
              <a:t>Парамаунт</a:t>
            </a:r>
            <a:r>
              <a:rPr lang="ru-RU" dirty="0" smtClean="0"/>
              <a:t> </a:t>
            </a:r>
            <a:r>
              <a:rPr lang="ru-RU" dirty="0" err="1" smtClean="0"/>
              <a:t>Пікчерз</a:t>
            </a:r>
            <a:r>
              <a:rPr lang="ru-RU" dirty="0" smtClean="0"/>
              <a:t>» </a:t>
            </a:r>
            <a:r>
              <a:rPr lang="ru-RU" dirty="0" err="1" smtClean="0"/>
              <a:t>викупила</a:t>
            </a:r>
            <a:r>
              <a:rPr lang="ru-RU" dirty="0" smtClean="0"/>
              <a:t> у автора право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екранізацію</a:t>
            </a:r>
            <a:r>
              <a:rPr lang="ru-RU" dirty="0" smtClean="0"/>
              <a:t>. 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Ернест</a:t>
            </a:r>
            <a:r>
              <a:rPr lang="ru-RU" dirty="0" smtClean="0"/>
              <a:t> та Марта </a:t>
            </a:r>
            <a:r>
              <a:rPr lang="ru-RU" dirty="0" err="1" smtClean="0"/>
              <a:t>одружилися</a:t>
            </a:r>
            <a:r>
              <a:rPr lang="ru-RU" dirty="0" smtClean="0"/>
              <a:t>. Але Марта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годилася</a:t>
            </a:r>
            <a:r>
              <a:rPr lang="ru-RU" dirty="0" smtClean="0"/>
              <a:t> на роль </a:t>
            </a:r>
            <a:r>
              <a:rPr lang="ru-RU" dirty="0" err="1" smtClean="0"/>
              <a:t>домашньої</a:t>
            </a:r>
            <a:r>
              <a:rPr lang="ru-RU" dirty="0" smtClean="0"/>
              <a:t> </a:t>
            </a:r>
            <a:r>
              <a:rPr lang="ru-RU" dirty="0" err="1" smtClean="0"/>
              <a:t>господині</a:t>
            </a:r>
            <a:r>
              <a:rPr lang="ru-RU" dirty="0" smtClean="0"/>
              <a:t>, вона </a:t>
            </a:r>
            <a:r>
              <a:rPr lang="ru-RU" dirty="0" err="1" smtClean="0"/>
              <a:t>скоріше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товаришем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другом </a:t>
            </a:r>
            <a:r>
              <a:rPr lang="ru-RU" dirty="0" err="1" smtClean="0"/>
              <a:t>Хемінгуею</a:t>
            </a:r>
            <a:r>
              <a:rPr lang="ru-RU" dirty="0" smtClean="0"/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вона </a:t>
            </a:r>
            <a:r>
              <a:rPr lang="ru-RU" dirty="0" err="1" smtClean="0"/>
              <a:t>поїхала</a:t>
            </a:r>
            <a:r>
              <a:rPr lang="ru-RU" dirty="0" smtClean="0"/>
              <a:t> на </a:t>
            </a:r>
            <a:r>
              <a:rPr lang="ru-RU" dirty="0" err="1" smtClean="0"/>
              <a:t>почалася</a:t>
            </a:r>
            <a:r>
              <a:rPr lang="ru-RU" dirty="0" smtClean="0"/>
              <a:t> Другу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. У </a:t>
            </a:r>
            <a:r>
              <a:rPr lang="ru-RU" dirty="0" err="1" smtClean="0"/>
              <a:t>наприкінці</a:t>
            </a:r>
            <a:r>
              <a:rPr lang="ru-RU" dirty="0" smtClean="0"/>
              <a:t> 1945 року вони </a:t>
            </a:r>
            <a:r>
              <a:rPr lang="ru-RU" dirty="0" err="1" smtClean="0"/>
              <a:t>розлучилися</a:t>
            </a:r>
            <a:r>
              <a:rPr lang="ru-RU" dirty="0" smtClean="0"/>
              <a:t>, давши </a:t>
            </a:r>
            <a:r>
              <a:rPr lang="ru-RU" dirty="0" err="1" smtClean="0"/>
              <a:t>привід</a:t>
            </a:r>
            <a:r>
              <a:rPr lang="ru-RU" dirty="0" smtClean="0"/>
              <a:t> для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 «</a:t>
            </a:r>
            <a:r>
              <a:rPr lang="ru-RU" dirty="0" err="1" smtClean="0"/>
              <a:t>Дзвін</a:t>
            </a:r>
            <a:r>
              <a:rPr lang="ru-RU" dirty="0" smtClean="0"/>
              <a:t> </a:t>
            </a:r>
            <a:r>
              <a:rPr lang="ru-RU" dirty="0" err="1" smtClean="0"/>
              <a:t>дзвонить</a:t>
            </a:r>
            <a:r>
              <a:rPr lang="ru-RU" dirty="0" smtClean="0"/>
              <a:t> по </a:t>
            </a:r>
            <a:r>
              <a:rPr lang="ru-RU" dirty="0" err="1" smtClean="0"/>
              <a:t>трьом</a:t>
            </a:r>
            <a:r>
              <a:rPr lang="ru-RU" dirty="0" smtClean="0"/>
              <a:t> </a:t>
            </a:r>
            <a:r>
              <a:rPr lang="ru-RU" dirty="0" err="1" smtClean="0"/>
              <a:t>жінкам</a:t>
            </a:r>
            <a:r>
              <a:rPr lang="ru-RU" dirty="0" smtClean="0"/>
              <a:t> </a:t>
            </a:r>
            <a:r>
              <a:rPr lang="ru-RU" dirty="0" err="1" smtClean="0"/>
              <a:t>Хемінгуея</a:t>
            </a:r>
            <a:r>
              <a:rPr lang="ru-RU" dirty="0" smtClean="0"/>
              <a:t>».</a:t>
            </a:r>
            <a:endParaRPr lang="uk-UA" dirty="0"/>
          </a:p>
        </p:txBody>
      </p:sp>
      <p:pic>
        <p:nvPicPr>
          <p:cNvPr id="4" name="Рисунок 3" descr="Hem_Marta Gellhor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4351" y="1052736"/>
            <a:ext cx="3959649" cy="5184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2088"/>
          </a:xfrm>
        </p:spPr>
        <p:txBody>
          <a:bodyPr>
            <a:normAutofit/>
          </a:bodyPr>
          <a:lstStyle/>
          <a:p>
            <a:r>
              <a:rPr lang="uk-UA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Четверта дружина Хемінгуея</a:t>
            </a:r>
            <a:endParaRPr lang="uk-UA" dirty="0"/>
          </a:p>
        </p:txBody>
      </p:sp>
      <p:pic>
        <p:nvPicPr>
          <p:cNvPr id="5" name="Содержимое 4" descr="66612070_GB00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902626" y="1124744"/>
            <a:ext cx="3241374" cy="4896544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1052736"/>
            <a:ext cx="5868144" cy="5616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/>
              <a:t>Будучи одруженим на Марті, Хемінгуей познайомився з Мері </a:t>
            </a:r>
            <a:r>
              <a:rPr lang="uk-UA" sz="1600" dirty="0" err="1" smtClean="0"/>
              <a:t>Уелш</a:t>
            </a:r>
            <a:r>
              <a:rPr lang="uk-UA" sz="1600" dirty="0" smtClean="0"/>
              <a:t>, американською журналісткою, невисокою миловидної блондинкою. У першу ж зустріч з нею Ернест повалив її в шок, заявивши, що збирається на ній одружуватися. Потім, під час громадянської війни в Європі, перебуваючи недалеко від Парижа після взяття невеликого французького містечка разом зі своїми друзями-партизанами, Хемінгуей святкував перемогу в готелі «</a:t>
            </a:r>
            <a:r>
              <a:rPr lang="uk-UA" sz="1600" dirty="0" err="1" smtClean="0"/>
              <a:t>Рітца</a:t>
            </a:r>
            <a:r>
              <a:rPr lang="uk-UA" sz="1600" dirty="0" smtClean="0"/>
              <a:t>», де до нього і прийшла Мері. Там вони і провели свою першу ніч, в номері, захаращеному пляшками з-під спиртного, зброєю і всякими похідними речами. По поверненню до Америки вони зіграли весілля і стали законним чоловіком і дружиною. Мері </a:t>
            </a:r>
            <a:r>
              <a:rPr lang="uk-UA" sz="1600" dirty="0" err="1" smtClean="0"/>
              <a:t>Уелш</a:t>
            </a:r>
            <a:r>
              <a:rPr lang="uk-UA" sz="1600" dirty="0" smtClean="0"/>
              <a:t> була найбільш підходящою дружиною для письменника: молодшою ​​на дев'ять років, красива, повна невичерпної любові й терпіння, вона ніколи не перечила своєму чоловікові, сліпо захоплювалася ним і його творами. Її благоговіння перед Ернестом було дивно постійним. Мері була молодша за чоловіка, свіже, </a:t>
            </a:r>
            <a:r>
              <a:rPr lang="uk-UA" sz="1600" dirty="0" err="1" smtClean="0"/>
              <a:t>восторженнее</a:t>
            </a:r>
            <a:r>
              <a:rPr lang="uk-UA" sz="1600" dirty="0" smtClean="0"/>
              <a:t>, і Хемінгуей називав її «своєю кишеньковою картиною Рубенса». Мері відповідала йому обожнюванням і всепрощенням, нерідко закриваючи очі на негарні проступки чоловіка. Вона ніби не помічала частий флірт з іншими жінками, завдяки чому вони прожили в щасливому шлюбі до самого кінця життя письменника.</a:t>
            </a:r>
            <a:endParaRPr lang="uk-UA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Джейн - копія Хемінгуея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У письменника було безліч коханих, він належав до тієї категорії чоловіків, які часто і серйозно закохуються. Практично кожне нове захоплення Хемінгуея потім ставало його дружиною. Мабуть, єдиним винятком з цього правила стала Джейн Мейсон. Вона була випещеної аристократкою з відмінною родоводу, красива й успішна, з багатим чоловіком і невгамовним авантюризмом, що штовхав її все до нових і нових пригод. Саме вона входила до номер письменник не через двері, а через вікно, використовуючи замість драбини водостічну трубу. Ця жінка зовсім не боялася висоти, і, маючи чудовий вестибулярний апарат, могла посперечатися з пілотом спортивного літака, що їй не стане погано під час виконання фігур вищого пілотажу, - і сперечалася, ще й вигравала! Цю незвичайну кохану Ернеста ніколи не заколисували на море, на відміну від більшості його друзів вона стійко переносила будь-яку хитавицю. Але найбільше письменника в ній захоплювала її постійна готовність перекинути стаканчик-другий лікеру. Часто, вливши в себе чималу кількість улюбленого </a:t>
            </a:r>
            <a:r>
              <a:rPr lang="uk-UA" dirty="0" err="1" smtClean="0"/>
              <a:t>дайкірі</a:t>
            </a:r>
            <a:r>
              <a:rPr lang="uk-UA" dirty="0" smtClean="0"/>
              <a:t>, невгамовна парочка сідала в спортивний автомобіль Джейн і носилася по бездоріжжю на скаженій швидкості. Це була своєрідна гра - хто першим скаже «Стій!» Або «Гальмуй!» - Той і вважався переможеним.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810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Любовний багатокутник</vt:lpstr>
      <vt:lpstr>План</vt:lpstr>
      <vt:lpstr>Перша дружина Хемінгуея</vt:lpstr>
      <vt:lpstr>Перша дружина Хемінгуея</vt:lpstr>
      <vt:lpstr>Друга дружина Хемінгуея</vt:lpstr>
      <vt:lpstr>Третя дружина Хемінгуея</vt:lpstr>
      <vt:lpstr>Третя дружина Хемінгуея</vt:lpstr>
      <vt:lpstr>Четверта дружина Хемінгуея</vt:lpstr>
      <vt:lpstr>Джейн - копія Хемінгуея</vt:lpstr>
      <vt:lpstr>Вони були занадто схожі ...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Любовний багатокутник</dc:title>
  <dc:creator>Jay P</dc:creator>
  <cp:lastModifiedBy>Jay P</cp:lastModifiedBy>
  <cp:revision>9</cp:revision>
  <dcterms:created xsi:type="dcterms:W3CDTF">2013-05-17T18:40:24Z</dcterms:created>
  <dcterms:modified xsi:type="dcterms:W3CDTF">2013-05-17T19:54:15Z</dcterms:modified>
</cp:coreProperties>
</file>