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uk-UA" dirty="0" smtClean="0"/>
              <a:t>«Тайна вечеря»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C:\Users\Лариса\Desktop\Сальвадор_Далі_Тайна_вечер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496944" cy="5435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143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395537" y="227331"/>
            <a:ext cx="61664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980728"/>
            <a:ext cx="3008313" cy="5145435"/>
          </a:xfrm>
        </p:spPr>
        <p:txBody>
          <a:bodyPr>
            <a:norm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«Тайна вечеря»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картина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іспанського художника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Сальвадора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Далі написана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у 1955 році за мотивами фрески Леонардо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Вінчі.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Лариса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283" y="620688"/>
            <a:ext cx="4066089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704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273050"/>
            <a:ext cx="4968552" cy="116205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Історія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147248" cy="4691063"/>
          </a:xfrm>
        </p:spPr>
        <p:txBody>
          <a:bodyPr/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«Тайна вечеря» була створена у </a:t>
            </a:r>
            <a:r>
              <a:rPr lang="uk-UA" sz="2400" u="sng" dirty="0">
                <a:latin typeface="Times New Roman" pitchFamily="18" charset="0"/>
                <a:cs typeface="Times New Roman" pitchFamily="18" charset="0"/>
              </a:rPr>
              <a:t>1955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році під час перебування Далі у </a:t>
            </a:r>
            <a:r>
              <a:rPr lang="uk-UA" sz="2400" u="sng" dirty="0">
                <a:latin typeface="Times New Roman" pitchFamily="18" charset="0"/>
                <a:cs typeface="Times New Roman" pitchFamily="18" charset="0"/>
              </a:rPr>
              <a:t>Порт </a:t>
            </a:r>
            <a:r>
              <a:rPr lang="uk-UA" sz="2400" u="sng" dirty="0" err="1" smtClean="0">
                <a:latin typeface="Times New Roman" pitchFamily="18" charset="0"/>
                <a:cs typeface="Times New Roman" pitchFamily="18" charset="0"/>
              </a:rPr>
              <a:t>Льїгаті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роботі на великим полотном Далі допомагав театральний художник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Ісідор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Беа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асистент Далі з </a:t>
            </a:r>
            <a:r>
              <a:rPr lang="uk-UA" sz="2400" u="sng" dirty="0" smtClean="0">
                <a:latin typeface="Times New Roman" pitchFamily="18" charset="0"/>
                <a:cs typeface="Times New Roman" pitchFamily="18" charset="0"/>
              </a:rPr>
              <a:t>1955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року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протягом 30 років. Для полегшення роботи в майстерні був встановлений пристрій, за допомогою якого полотно підіймалось і опускалось у спеціальний проріз в підлозі.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2956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717032"/>
            <a:ext cx="8003232" cy="2409131"/>
          </a:xfrm>
        </p:spPr>
        <p:txBody>
          <a:bodyPr>
            <a:noAutofit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«Тайну вечерю» придбав найвідоміший в Америці колекціонер французького імпресіонізму мільйонер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Честер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Дейл і подарував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її Національній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галереї в Вашингтоні. Картина збентежила дирекцію музею, тому її розмістили в непримітній частині експозиції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Лариса\Desktop\800px-National_Gallery_East_Wing_by_Matthew_Bisan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817" y="188640"/>
            <a:ext cx="5472608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543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48680"/>
            <a:ext cx="8291264" cy="5577483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Далі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витратив близько трьох місяців на роботу над цією картиною, для якої він використовував, серед іншого, і фотоматеріал. В основі тут те, що він визначав як «арифметичну і філософську космогонію, засновану на величі числа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дванадцять.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П'ятикутник вміщає в себе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мікрокосмічну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людиниу-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Христа.</a:t>
            </a:r>
          </a:p>
        </p:txBody>
      </p:sp>
      <p:pic>
        <p:nvPicPr>
          <p:cNvPr id="5122" name="Picture 2" descr="C:\Users\Лариса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29960"/>
            <a:ext cx="4824536" cy="379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830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7331"/>
            <a:ext cx="45719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548680"/>
            <a:ext cx="3528392" cy="6120680"/>
          </a:xfrm>
        </p:spPr>
        <p:txBody>
          <a:bodyPr>
            <a:normAutofit/>
          </a:bodyPr>
          <a:lstStyle/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Апостоли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схиливши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голови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, стоять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колінах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великого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кам'яного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столу;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відчутні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фігури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контрастують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прозорістю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Христа.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половини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хліба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склянки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вина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представляють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священну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трапезу.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створював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картину з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математичних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заснованих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Відродження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риміщення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— 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модерн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хай-тек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великими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скляними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вікнами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Узятим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 фрески Леонардо жестом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Ісус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вказує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небеса і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фігуру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, Святого Духа ) 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розпростерті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руки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ніби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обіймають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присутніх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Лариса\Desktop\Сальвадор_Далі_Тайна_вечер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124744"/>
            <a:ext cx="5256584" cy="4416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892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TC101859865[[fn=Порядок]]</Template>
  <TotalTime>19</TotalTime>
  <Words>149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Kilter</vt:lpstr>
      <vt:lpstr>«Тайна вечеря»</vt:lpstr>
      <vt:lpstr>Презентация PowerPoint</vt:lpstr>
      <vt:lpstr>Історія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«Тайна вечеря»</dc:title>
  <dc:creator>Лариса</dc:creator>
  <cp:lastModifiedBy>Лариса</cp:lastModifiedBy>
  <cp:revision>3</cp:revision>
  <dcterms:created xsi:type="dcterms:W3CDTF">2013-11-01T18:36:57Z</dcterms:created>
  <dcterms:modified xsi:type="dcterms:W3CDTF">2013-11-01T19:06:39Z</dcterms:modified>
</cp:coreProperties>
</file>