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8" r:id="rId3"/>
    <p:sldId id="266" r:id="rId4"/>
    <p:sldId id="259" r:id="rId5"/>
    <p:sldId id="260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22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032449" cy="574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4217" y="1268760"/>
            <a:ext cx="4176464" cy="27035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Рафаель</a:t>
            </a:r>
            <a:br>
              <a:rPr lang="uk-UA" sz="72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72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Санті</a:t>
            </a:r>
            <a:endParaRPr lang="uk-UA" sz="48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077072"/>
            <a:ext cx="2853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chemeClr val="accent3">
                    <a:lumMod val="50000"/>
                  </a:schemeClr>
                </a:solidFill>
              </a:rPr>
              <a:t>(1483-1520)</a:t>
            </a:r>
          </a:p>
        </p:txBody>
      </p:sp>
    </p:spTree>
    <p:extLst>
      <p:ext uri="{BB962C8B-B14F-4D97-AF65-F5344CB8AC3E}">
        <p14:creationId xmlns:p14="http://schemas.microsoft.com/office/powerpoint/2010/main" val="29578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0195" y="201823"/>
            <a:ext cx="4211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Рафае́ль </a:t>
            </a:r>
            <a:r>
              <a:rPr lang="vi-VN" sz="4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Са́нті</a:t>
            </a:r>
            <a:endParaRPr lang="uk-UA" sz="40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uk-UA" sz="3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талійський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живописець, графік, скульптор і архітектор епохи Відродження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ctr"/>
            <a:endParaRPr lang="uk-UA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Народився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28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березня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1483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року в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містечку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Урбіно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Італія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Помер 6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квітня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1520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року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(у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37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років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)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Римі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ctr"/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Перші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навички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малювання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отримав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від батька,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також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був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художником і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поетом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та прищепив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сину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зацікавленість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мистецтві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uk-UA" sz="4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841576" cy="587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2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612" y="594928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Мадонна з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дитям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 (1498). Один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найперших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творів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майстра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 фреску 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Рафаель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виконав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у 15-річному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віці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6" y="311216"/>
            <a:ext cx="3978368" cy="56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8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268" y="404664"/>
            <a:ext cx="53285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 1504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художник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приїхав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Флоренції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До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періоду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належать три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маленькі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шедеври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молодого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художника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39" y="2708920"/>
            <a:ext cx="3203848" cy="3161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45610" y="5869968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«Мадонна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</a:rPr>
              <a:t>Конестабіле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89494"/>
            <a:ext cx="2845214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2973435" cy="305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997260" y="5464658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«Заручини Діви Марії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0109" y="5639136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«Сон лицаря» </a:t>
            </a:r>
          </a:p>
        </p:txBody>
      </p:sp>
    </p:spTree>
    <p:extLst>
      <p:ext uri="{BB962C8B-B14F-4D97-AF65-F5344CB8AC3E}">
        <p14:creationId xmlns:p14="http://schemas.microsoft.com/office/powerpoint/2010/main" val="25766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91317"/>
            <a:ext cx="562365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Рафаель намалював небагато суто станкових портретів. Значно більше їх на фресках у Ватикані.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7" y="1755585"/>
            <a:ext cx="2881045" cy="3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585"/>
            <a:ext cx="3459852" cy="445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755585"/>
            <a:ext cx="3030275" cy="397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94840" y="5661248"/>
            <a:ext cx="221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«Флорентійська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пані</a:t>
            </a:r>
          </a:p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з </a:t>
            </a:r>
            <a:r>
              <a:rPr lang="uk-UA" dirty="0" err="1">
                <a:solidFill>
                  <a:schemeClr val="bg2">
                    <a:lumMod val="25000"/>
                  </a:schemeClr>
                </a:solidFill>
              </a:rPr>
              <a:t>однорогом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3853" y="5657285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«Портрет </a:t>
            </a:r>
            <a:r>
              <a:rPr lang="uk-UA" dirty="0" err="1">
                <a:solidFill>
                  <a:schemeClr val="bg2">
                    <a:lumMod val="25000"/>
                  </a:schemeClr>
                </a:solidFill>
              </a:rPr>
              <a:t>Біндо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Альтовіті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7288" y="6205343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«Донна </a:t>
            </a:r>
            <a:r>
              <a:rPr lang="uk-UA" sz="2000" dirty="0" err="1">
                <a:solidFill>
                  <a:schemeClr val="bg2">
                    <a:lumMod val="25000"/>
                  </a:schemeClr>
                </a:solidFill>
              </a:rPr>
              <a:t>Велата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617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032" y="141717"/>
            <a:ext cx="7518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Найвідоміші шедеври Рафаеля Санті</a:t>
            </a:r>
            <a:endParaRPr lang="uk-UA" sz="3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6" y="814079"/>
            <a:ext cx="4007986" cy="534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14078"/>
            <a:ext cx="4074398" cy="534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97754" y="6162731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«Сікстинська Мадонна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7559" y="6197252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«Тріумф Галатеї»</a:t>
            </a:r>
          </a:p>
        </p:txBody>
      </p:sp>
    </p:spTree>
    <p:extLst>
      <p:ext uri="{BB962C8B-B14F-4D97-AF65-F5344CB8AC3E}">
        <p14:creationId xmlns:p14="http://schemas.microsoft.com/office/powerpoint/2010/main" val="737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8" y="332656"/>
            <a:ext cx="386890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98985" y="6073147"/>
            <a:ext cx="3337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«Мадонна з щигликом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235" y="6042370"/>
            <a:ext cx="288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chemeClr val="bg2">
                    <a:lumMod val="25000"/>
                  </a:schemeClr>
                </a:solidFill>
              </a:rPr>
              <a:t>«Преображення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uk-U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103712" cy="580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8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" y="116632"/>
            <a:ext cx="9144000" cy="582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88826" y="5959523"/>
            <a:ext cx="4796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Фреска «Афінська школа»</a:t>
            </a:r>
          </a:p>
        </p:txBody>
      </p:sp>
    </p:spTree>
    <p:extLst>
      <p:ext uri="{BB962C8B-B14F-4D97-AF65-F5344CB8AC3E}">
        <p14:creationId xmlns:p14="http://schemas.microsoft.com/office/powerpoint/2010/main" val="18648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913" y="1268760"/>
            <a:ext cx="5979522" cy="36317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</a:p>
          <a:p>
            <a:pPr algn="ctr"/>
            <a:r>
              <a:rPr lang="uk-UA" sz="115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увагу!</a:t>
            </a:r>
            <a:endParaRPr lang="uk-UA" sz="115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0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NewsPrint">
      <a:dk1>
        <a:sysClr val="windowText" lastClr="2C0057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116</TotalTime>
  <Words>155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Рафаель Санті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2013-11-14T14:56:54Z</dcterms:created>
  <dcterms:modified xsi:type="dcterms:W3CDTF">2013-11-14T17:07:09Z</dcterms:modified>
</cp:coreProperties>
</file>