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100.ru/images/womens/id941/337-MM11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tunnel.ru/userfiles/ck/images/3313/6._Merilin_Monro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00694" y="714356"/>
            <a:ext cx="3643306" cy="1362456"/>
          </a:xfrm>
        </p:spPr>
        <p:txBody>
          <a:bodyPr/>
          <a:lstStyle/>
          <a:p>
            <a:r>
              <a:rPr lang="uk-UA" dirty="0" err="1" smtClean="0"/>
              <a:t>Мерілін</a:t>
            </a:r>
            <a:r>
              <a:rPr lang="uk-UA" dirty="0" smtClean="0"/>
              <a:t> Монро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cs306703.vk.me/v306703781/46fa/r8xUDK7NTA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70506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424418.vk.me/v424418694/2b1b/EnDI9n8seX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21481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425629.vk.me/v425629421/10b8/UidbxXBgsh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 err="1" smtClean="0"/>
              <a:t>кіноактриса</a:t>
            </a:r>
            <a:r>
              <a:rPr lang="ru-RU" dirty="0" smtClean="0"/>
              <a:t> 1950 -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. </a:t>
            </a:r>
            <a:r>
              <a:rPr lang="ru-RU" dirty="0" err="1" smtClean="0"/>
              <a:t>Найзнаменитіші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участю</a:t>
            </a:r>
            <a:r>
              <a:rPr lang="ru-RU" dirty="0" smtClean="0"/>
              <a:t>: </a:t>
            </a:r>
            <a:r>
              <a:rPr lang="ru-RU" dirty="0" smtClean="0"/>
              <a:t>" </a:t>
            </a:r>
            <a:r>
              <a:rPr lang="ru-RU" dirty="0" smtClean="0"/>
              <a:t>У </a:t>
            </a:r>
            <a:r>
              <a:rPr lang="ru-RU" dirty="0" err="1" smtClean="0"/>
              <a:t>джазі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дівчата</a:t>
            </a:r>
            <a:r>
              <a:rPr lang="ru-RU" dirty="0" smtClean="0"/>
              <a:t>" </a:t>
            </a:r>
            <a:r>
              <a:rPr lang="ru-RU" dirty="0" smtClean="0"/>
              <a:t>, "Як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 </a:t>
            </a:r>
            <a:r>
              <a:rPr lang="ru-RU" dirty="0" err="1" smtClean="0"/>
              <a:t>мільйонера</a:t>
            </a:r>
            <a:r>
              <a:rPr lang="ru-RU" dirty="0" smtClean="0"/>
              <a:t>" ​​</a:t>
            </a:r>
            <a:r>
              <a:rPr lang="ru-RU" dirty="0" err="1" smtClean="0"/>
              <a:t>і</a:t>
            </a:r>
            <a:r>
              <a:rPr lang="ru-RU" dirty="0" smtClean="0"/>
              <a:t> " </a:t>
            </a:r>
            <a:r>
              <a:rPr lang="ru-RU" dirty="0" err="1" smtClean="0"/>
              <a:t>Неприкаяні</a:t>
            </a:r>
            <a:r>
              <a:rPr lang="ru-RU" dirty="0" smtClean="0"/>
              <a:t> " 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Мерилін</a:t>
            </a:r>
            <a:r>
              <a:rPr lang="ru-RU" dirty="0" smtClean="0"/>
              <a:t> давно стало </a:t>
            </a:r>
            <a:r>
              <a:rPr lang="ru-RU" dirty="0" err="1" smtClean="0"/>
              <a:t>прозивним</a:t>
            </a:r>
            <a:r>
              <a:rPr lang="ru-RU" dirty="0" smtClean="0"/>
              <a:t> словом у </a:t>
            </a:r>
            <a:r>
              <a:rPr lang="ru-RU" dirty="0" err="1" smtClean="0"/>
              <a:t>визначенні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. </a:t>
            </a:r>
            <a:r>
              <a:rPr lang="ru-RU" dirty="0" err="1" smtClean="0"/>
              <a:t>Мерилін</a:t>
            </a:r>
            <a:r>
              <a:rPr lang="ru-RU" dirty="0" smtClean="0"/>
              <a:t> стала не просто </a:t>
            </a:r>
            <a:r>
              <a:rPr lang="ru-RU" dirty="0" err="1" smtClean="0"/>
              <a:t>зіркою</a:t>
            </a:r>
            <a:r>
              <a:rPr lang="ru-RU" dirty="0" smtClean="0"/>
              <a:t> </a:t>
            </a:r>
            <a:r>
              <a:rPr lang="ru-RU" dirty="0" err="1" smtClean="0"/>
              <a:t>екрану</a:t>
            </a:r>
            <a:r>
              <a:rPr lang="ru-RU" dirty="0" smtClean="0"/>
              <a:t> , вона </a:t>
            </a:r>
            <a:r>
              <a:rPr lang="ru-RU" dirty="0" err="1" smtClean="0"/>
              <a:t>домоглася</a:t>
            </a:r>
            <a:r>
              <a:rPr lang="ru-RU" dirty="0" smtClean="0"/>
              <a:t> статусу секс -символом.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Монро </a:t>
            </a:r>
            <a:r>
              <a:rPr lang="ru-RU" dirty="0" err="1" smtClean="0"/>
              <a:t>ідеалом</a:t>
            </a:r>
            <a:r>
              <a:rPr lang="ru-RU" dirty="0" smtClean="0"/>
              <a:t> </a:t>
            </a:r>
            <a:r>
              <a:rPr lang="ru-RU" dirty="0" err="1" smtClean="0"/>
              <a:t>жіночої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 , яка </a:t>
            </a:r>
            <a:r>
              <a:rPr lang="ru-RU" dirty="0" err="1" smtClean="0"/>
              <a:t>порівнювалася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"</a:t>
            </a:r>
            <a:r>
              <a:rPr lang="ru-RU" dirty="0" err="1" smtClean="0"/>
              <a:t>Ляльковий</a:t>
            </a:r>
            <a:r>
              <a:rPr lang="ru-RU" dirty="0" smtClean="0"/>
              <a:t> " .</a:t>
            </a:r>
          </a:p>
          <a:p>
            <a:r>
              <a:rPr lang="ru-RU" dirty="0" err="1" smtClean="0"/>
              <a:t>Американські</a:t>
            </a:r>
            <a:r>
              <a:rPr lang="ru-RU" dirty="0" smtClean="0"/>
              <a:t> </a:t>
            </a:r>
            <a:r>
              <a:rPr lang="ru-RU" dirty="0" err="1" smtClean="0"/>
              <a:t>письменники</a:t>
            </a:r>
            <a:r>
              <a:rPr lang="ru-RU" dirty="0" smtClean="0"/>
              <a:t> не </a:t>
            </a:r>
            <a:r>
              <a:rPr lang="ru-RU" dirty="0" err="1" smtClean="0"/>
              <a:t>перестають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бід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Мерилін</a:t>
            </a:r>
            <a:r>
              <a:rPr lang="ru-RU" dirty="0" smtClean="0"/>
              <a:t> Монро. </a:t>
            </a:r>
            <a:endParaRPr lang="ru-RU" dirty="0"/>
          </a:p>
        </p:txBody>
      </p:sp>
      <p:pic>
        <p:nvPicPr>
          <p:cNvPr id="4" name="Рисунок 3" descr="Фото - Мэрилин Монро (Норма Джин Бейкер Мортесен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7149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- Мэрилин Монро (Норма Джин Бейкер Мортесен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04"/>
            <a:ext cx="47863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000892" cy="3286124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юної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пройшло</a:t>
            </a:r>
            <a:r>
              <a:rPr lang="ru-RU" dirty="0" smtClean="0"/>
              <a:t> в </a:t>
            </a:r>
            <a:r>
              <a:rPr lang="ru-RU" dirty="0" err="1" smtClean="0"/>
              <a:t>обстановці</a:t>
            </a:r>
            <a:r>
              <a:rPr lang="ru-RU" dirty="0" smtClean="0"/>
              <a:t> </a:t>
            </a:r>
            <a:r>
              <a:rPr lang="ru-RU" dirty="0" err="1" smtClean="0"/>
              <a:t>аскетичності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бідності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вона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юнацтва</a:t>
            </a:r>
            <a:r>
              <a:rPr lang="ru-RU" dirty="0" smtClean="0"/>
              <a:t> почала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косметикою. </a:t>
            </a:r>
            <a:r>
              <a:rPr lang="ru-RU" dirty="0" err="1" smtClean="0"/>
              <a:t>Жіноче</a:t>
            </a:r>
            <a:r>
              <a:rPr lang="ru-RU" dirty="0" smtClean="0"/>
              <a:t> кокетство у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проявлятися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рано.</a:t>
            </a:r>
            <a:endParaRPr lang="ru-RU" dirty="0"/>
          </a:p>
        </p:txBody>
      </p:sp>
      <p:pic>
        <p:nvPicPr>
          <p:cNvPr id="6" name="Рисунок 5" descr="Фото - Мэрилин Монро (Норма Джин Бейкер Мортесен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7863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- Мэрилин Монро (Норма Джин Бейкер Мортесен)">
            <a:hlinkClick r:id="rId3" tgtFrame="&quot;_blank&quot;" tooltip="&quot;Мэрилин Монро (Норма Джин Бейкер Мортесен)Открыть изображение в новом окне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66"/>
            <a:ext cx="49291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29552" cy="2071702"/>
          </a:xfrm>
        </p:spPr>
        <p:txBody>
          <a:bodyPr>
            <a:normAutofit/>
          </a:bodyPr>
          <a:lstStyle/>
          <a:p>
            <a:r>
              <a:rPr lang="uk-UA" dirty="0" smtClean="0"/>
              <a:t>Перший</a:t>
            </a:r>
            <a:r>
              <a:rPr lang="en-US" dirty="0" smtClean="0"/>
              <a:t> </a:t>
            </a:r>
            <a:r>
              <a:rPr lang="uk-UA" dirty="0" smtClean="0"/>
              <a:t>її </a:t>
            </a:r>
            <a:r>
              <a:rPr lang="uk-UA" dirty="0" smtClean="0"/>
              <a:t>чоловік пішов в армію і </a:t>
            </a:r>
            <a:r>
              <a:rPr lang="uk-UA" dirty="0" err="1" smtClean="0"/>
              <a:t>воона</a:t>
            </a:r>
            <a:r>
              <a:rPr lang="uk-UA" dirty="0" smtClean="0"/>
              <a:t> була змушена працювати на заводі а потім вона попала в модельне </a:t>
            </a:r>
            <a:r>
              <a:rPr lang="uk-UA" dirty="0" err="1" smtClean="0"/>
              <a:t>агенство</a:t>
            </a:r>
            <a:r>
              <a:rPr lang="uk-UA" dirty="0" smtClean="0"/>
              <a:t> де назвалась </a:t>
            </a:r>
            <a:r>
              <a:rPr lang="uk-UA" dirty="0" err="1" smtClean="0"/>
              <a:t>Мерілін</a:t>
            </a:r>
            <a:r>
              <a:rPr lang="uk-UA" dirty="0" smtClean="0"/>
              <a:t> </a:t>
            </a:r>
            <a:r>
              <a:rPr lang="uk-UA" dirty="0" smtClean="0"/>
              <a:t>Монро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часу, юна </a:t>
            </a:r>
            <a:r>
              <a:rPr lang="ru-RU" sz="2400" dirty="0" err="1" smtClean="0"/>
              <a:t>дівчина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ім'я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Мерілін</a:t>
            </a:r>
            <a:r>
              <a:rPr lang="ru-RU" sz="2400" dirty="0" smtClean="0"/>
              <a:t> </a:t>
            </a:r>
            <a:r>
              <a:rPr lang="ru-RU" sz="2400" dirty="0" smtClean="0"/>
              <a:t>Монро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сп'янівша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почуттям</a:t>
            </a:r>
            <a:r>
              <a:rPr lang="ru-RU" sz="2400" dirty="0" smtClean="0"/>
              <a:t> </a:t>
            </a:r>
            <a:r>
              <a:rPr lang="ru-RU" sz="2400" dirty="0" err="1" smtClean="0"/>
              <a:t>щастя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нею </a:t>
            </a:r>
            <a:r>
              <a:rPr lang="ru-RU" sz="2400" dirty="0" err="1" smtClean="0"/>
              <a:t>уклала</a:t>
            </a:r>
            <a:r>
              <a:rPr lang="ru-RU" sz="2400" dirty="0" smtClean="0"/>
              <a:t> контракт велика </a:t>
            </a:r>
            <a:r>
              <a:rPr lang="ru-RU" sz="2400" dirty="0" err="1" smtClean="0"/>
              <a:t>кінокомпанія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78619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Маловідомий</a:t>
            </a:r>
            <a:r>
              <a:rPr lang="ru-RU" sz="2400" dirty="0" smtClean="0"/>
              <a:t> факт,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блондинка Норма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начитана </a:t>
            </a:r>
            <a:r>
              <a:rPr lang="ru-RU" sz="2400" dirty="0" err="1" smtClean="0"/>
              <a:t>дівчина</a:t>
            </a:r>
            <a:r>
              <a:rPr lang="ru-RU" sz="2400" dirty="0" smtClean="0"/>
              <a:t>, вона читала книги все в </a:t>
            </a:r>
            <a:r>
              <a:rPr lang="ru-RU" sz="2400" dirty="0" err="1" smtClean="0"/>
              <a:t>підряд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розбираючись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виборі</a:t>
            </a:r>
            <a:r>
              <a:rPr lang="ru-RU" sz="2400" dirty="0" smtClean="0"/>
              <a:t> книг,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очікування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чергової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пройшли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швидше</a:t>
            </a:r>
            <a:r>
              <a:rPr lang="ru-RU" sz="2400" dirty="0" smtClean="0"/>
              <a:t>. Книги </a:t>
            </a:r>
            <a:r>
              <a:rPr lang="ru-RU" sz="2400" dirty="0" err="1" smtClean="0"/>
              <a:t>виробляли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фантазувала</a:t>
            </a:r>
            <a:r>
              <a:rPr lang="ru-RU" sz="2400" dirty="0" smtClean="0"/>
              <a:t> себе в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героїнь</a:t>
            </a:r>
            <a:endParaRPr lang="ru-RU" sz="2400" dirty="0"/>
          </a:p>
        </p:txBody>
      </p:sp>
      <p:pic>
        <p:nvPicPr>
          <p:cNvPr id="2050" name="Picture 2" descr="http://i44.photobucket.com/albums/f22/labazov/Maryl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572032" cy="5881728"/>
          </a:xfrm>
          <a:prstGeom prst="rect">
            <a:avLst/>
          </a:prstGeom>
          <a:noFill/>
        </p:spPr>
      </p:pic>
      <p:pic>
        <p:nvPicPr>
          <p:cNvPr id="7" name="Рисунок 6" descr="http://i.obozrevatel.ua/8/1057828/gallery/695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5"/>
            <a:ext cx="3571868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858048" cy="18573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1952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закінчилися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заплатити</a:t>
            </a:r>
            <a:r>
              <a:rPr lang="ru-RU" dirty="0" smtClean="0"/>
              <a:t> за </a:t>
            </a:r>
            <a:r>
              <a:rPr lang="ru-RU" dirty="0" err="1" smtClean="0"/>
              <a:t>автомобіль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знадобилися</a:t>
            </a:r>
            <a:r>
              <a:rPr lang="ru-RU" dirty="0" smtClean="0"/>
              <a:t> </a:t>
            </a:r>
            <a:r>
              <a:rPr lang="ru-RU" dirty="0" err="1" smtClean="0"/>
              <a:t>терміново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в </a:t>
            </a:r>
            <a:r>
              <a:rPr lang="ru-RU" dirty="0" err="1" smtClean="0"/>
              <a:t>Кореї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Нормі</a:t>
            </a:r>
            <a:r>
              <a:rPr lang="ru-RU" dirty="0" smtClean="0"/>
              <a:t> </a:t>
            </a:r>
            <a:r>
              <a:rPr lang="ru-RU" dirty="0" err="1" smtClean="0"/>
              <a:t>запропонували</a:t>
            </a:r>
            <a:r>
              <a:rPr lang="ru-RU" dirty="0" smtClean="0"/>
              <a:t> за 50 </a:t>
            </a:r>
            <a:r>
              <a:rPr lang="ru-RU" dirty="0" err="1" smtClean="0"/>
              <a:t>доларів</a:t>
            </a:r>
            <a:r>
              <a:rPr lang="ru-RU" dirty="0" smtClean="0"/>
              <a:t> </a:t>
            </a:r>
            <a:r>
              <a:rPr lang="ru-RU" dirty="0" err="1" smtClean="0"/>
              <a:t>сфотографуватися</a:t>
            </a:r>
            <a:r>
              <a:rPr lang="ru-RU" dirty="0" smtClean="0"/>
              <a:t> на </a:t>
            </a:r>
            <a:r>
              <a:rPr lang="ru-RU" dirty="0" err="1" smtClean="0"/>
              <a:t>календар</a:t>
            </a:r>
            <a:r>
              <a:rPr lang="ru-RU" dirty="0" smtClean="0"/>
              <a:t> для </a:t>
            </a:r>
            <a:r>
              <a:rPr lang="ru-RU" dirty="0" err="1" smtClean="0"/>
              <a:t>військовослужбовців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571744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Смерть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 обросло </a:t>
            </a:r>
            <a:r>
              <a:rPr lang="ru-RU" sz="2400" dirty="0" err="1" smtClean="0"/>
              <a:t>стільком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легенд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версій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версія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немислимою</a:t>
            </a:r>
            <a:r>
              <a:rPr lang="ru-RU" sz="2400" dirty="0" smtClean="0"/>
              <a:t>: </a:t>
            </a:r>
            <a:r>
              <a:rPr lang="ru-RU" sz="2400" dirty="0" err="1" smtClean="0"/>
              <a:t>Мерілін</a:t>
            </a:r>
            <a:r>
              <a:rPr lang="ru-RU" sz="2400" dirty="0" smtClean="0"/>
              <a:t> померла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передозування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снодійного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http://w.ogryzok.com/celebrity/marilyn-monroe/i/marilyn-monroe-20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39290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Найуспішніші фільми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Зуд</a:t>
            </a:r>
            <a:r>
              <a:rPr lang="uk-UA" dirty="0" smtClean="0"/>
              <a:t> сьомого року</a:t>
            </a:r>
          </a:p>
          <a:p>
            <a:r>
              <a:rPr lang="uk-UA" dirty="0" smtClean="0"/>
              <a:t>В джазі тільки дівчата</a:t>
            </a:r>
          </a:p>
          <a:p>
            <a:r>
              <a:rPr lang="uk-UA" dirty="0" smtClean="0"/>
              <a:t>Принц і танцівниця</a:t>
            </a:r>
          </a:p>
          <a:p>
            <a:r>
              <a:rPr lang="uk-UA" dirty="0" smtClean="0"/>
              <a:t>Як вийти заміж за міліонера</a:t>
            </a:r>
          </a:p>
          <a:p>
            <a:r>
              <a:rPr lang="uk-UA" dirty="0" smtClean="0"/>
              <a:t>Жахлива </a:t>
            </a:r>
            <a:r>
              <a:rPr lang="uk-UA" dirty="0" err="1" smtClean="0"/>
              <a:t>мисс</a:t>
            </a:r>
            <a:r>
              <a:rPr lang="uk-UA" dirty="0" smtClean="0"/>
              <a:t> </a:t>
            </a:r>
            <a:r>
              <a:rPr lang="uk-UA" dirty="0" err="1" smtClean="0"/>
              <a:t>Мільгрім</a:t>
            </a:r>
            <a:endParaRPr lang="uk-UA" dirty="0" smtClean="0"/>
          </a:p>
          <a:p>
            <a:r>
              <a:rPr lang="uk-UA" dirty="0" smtClean="0"/>
              <a:t>Все про Єву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Посміхніться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- прекрасна </a:t>
            </a:r>
            <a:r>
              <a:rPr lang="ru-RU" dirty="0" err="1" smtClean="0"/>
              <a:t>річ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причин для </a:t>
            </a:r>
            <a:r>
              <a:rPr lang="ru-RU" dirty="0" err="1" smtClean="0"/>
              <a:t>посмішок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Мудра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рамки. </a:t>
            </a:r>
            <a:r>
              <a:rPr lang="ru-RU" dirty="0" err="1" smtClean="0"/>
              <a:t>Розумна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стоїш</a:t>
            </a:r>
            <a:r>
              <a:rPr lang="ru-RU" dirty="0" smtClean="0"/>
              <a:t> </a:t>
            </a:r>
            <a:r>
              <a:rPr lang="ru-RU" dirty="0" err="1" smtClean="0"/>
              <a:t>обличчям</a:t>
            </a:r>
            <a:r>
              <a:rPr lang="ru-RU" dirty="0" smtClean="0"/>
              <a:t> до </a:t>
            </a:r>
            <a:r>
              <a:rPr lang="ru-RU" dirty="0" err="1" smtClean="0"/>
              <a:t>минулого</a:t>
            </a:r>
            <a:r>
              <a:rPr lang="ru-RU" dirty="0" smtClean="0"/>
              <a:t>, значить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стоїш</a:t>
            </a:r>
            <a:r>
              <a:rPr lang="ru-RU" dirty="0" smtClean="0"/>
              <a:t> спиною до </a:t>
            </a:r>
            <a:r>
              <a:rPr lang="ru-RU" dirty="0" err="1" smtClean="0"/>
              <a:t>майбутнього</a:t>
            </a:r>
            <a:r>
              <a:rPr lang="ru-RU" dirty="0" smtClean="0"/>
              <a:t> ...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Завжди</a:t>
            </a:r>
            <a:r>
              <a:rPr lang="ru-RU" dirty="0" smtClean="0"/>
              <a:t> </a:t>
            </a:r>
            <a:r>
              <a:rPr lang="ru-RU" dirty="0" err="1" smtClean="0"/>
              <a:t>вір</a:t>
            </a:r>
            <a:r>
              <a:rPr lang="ru-RU" dirty="0" smtClean="0"/>
              <a:t> у себе, 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 не </a:t>
            </a:r>
            <a:r>
              <a:rPr lang="ru-RU" dirty="0" err="1" smtClean="0"/>
              <a:t>повіриш</a:t>
            </a:r>
            <a:r>
              <a:rPr lang="ru-RU" dirty="0" smtClean="0"/>
              <a:t>, то </a:t>
            </a:r>
            <a:r>
              <a:rPr lang="ru-RU" dirty="0" err="1" smtClean="0"/>
              <a:t>хто</a:t>
            </a:r>
            <a:r>
              <a:rPr lang="ru-RU" dirty="0" smtClean="0"/>
              <a:t> </a:t>
            </a:r>
            <a:r>
              <a:rPr lang="ru-RU" dirty="0" err="1" smtClean="0"/>
              <a:t>іншийповірить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316226.vk.me/v316226781/4477/x7Xe6X5e0p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357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418229.vk.me/v418229713/1beb/oFqlVK6CsM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39102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418229.vk.me/v418229713/1c2d/B5LZIZ2yMM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416127.vk.me/v416127713/52c3/KdHCX1Yl6J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500042"/>
            <a:ext cx="57531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284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Мерілін Монро</vt:lpstr>
      <vt:lpstr>Слайд 2</vt:lpstr>
      <vt:lpstr>Слайд 3</vt:lpstr>
      <vt:lpstr>Слайд 4</vt:lpstr>
      <vt:lpstr>Слайд 5</vt:lpstr>
      <vt:lpstr>Найуспішніші фільми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2013-12-01T20:25:06Z</dcterms:modified>
</cp:coreProperties>
</file>