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83" r:id="rId26"/>
    <p:sldId id="281" r:id="rId27"/>
    <p:sldId id="280" r:id="rId28"/>
    <p:sldId id="285" r:id="rId29"/>
    <p:sldId id="286" r:id="rId30"/>
    <p:sldId id="287" r:id="rId31"/>
    <p:sldId id="284" r:id="rId32"/>
    <p:sldId id="288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05270" y="1428736"/>
            <a:ext cx="4608057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Музичні</a:t>
            </a:r>
          </a:p>
          <a:p>
            <a:pPr algn="ctr"/>
            <a:r>
              <a:rPr lang="uk-UA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Ритми</a:t>
            </a:r>
          </a:p>
          <a:p>
            <a:pPr algn="ctr"/>
            <a:r>
              <a:rPr lang="uk-UA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америки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тл Ричард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5572132" cy="63496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84186" y="1142984"/>
            <a:ext cx="2673425" cy="17543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Літл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Ричард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жонни Ке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0"/>
            <a:ext cx="5143504" cy="68441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8088" y="1071546"/>
            <a:ext cx="2969916" cy="17543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Джонні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uk-U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Кеш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лли Прест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00694" cy="68331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09455" y="1142984"/>
            <a:ext cx="3080010" cy="17543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Біллі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uk-U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Престон</a:t>
            </a:r>
            <a:endParaRPr lang="uk-UA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л Гр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3307" y="0"/>
            <a:ext cx="5700693" cy="57150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2795" y="1357298"/>
            <a:ext cx="2614755" cy="92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Грін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571480"/>
            <a:ext cx="1936749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свінг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357298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Свінг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– стиль джазу, який сформувався і набув розвитку та величезної популярності в період між 1935-1945 роками в концертах  біг-бендів.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бенни гудме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3116"/>
            <a:ext cx="2857520" cy="3401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5715016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err="1" smtClean="0"/>
              <a:t>Бенні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Гудмен</a:t>
            </a:r>
            <a:endParaRPr lang="ru-RU" sz="2000" b="1" dirty="0"/>
          </a:p>
        </p:txBody>
      </p:sp>
      <p:pic>
        <p:nvPicPr>
          <p:cNvPr id="6" name="Рисунок 5" descr="Френк Синат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2214554"/>
            <a:ext cx="2857500" cy="2857500"/>
          </a:xfrm>
          <a:prstGeom prst="rect">
            <a:avLst/>
          </a:prstGeom>
        </p:spPr>
      </p:pic>
      <p:pic>
        <p:nvPicPr>
          <p:cNvPr id="7" name="Рисунок 6" descr="Бинг Кросб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2143116"/>
            <a:ext cx="2763791" cy="32861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0430" y="5286388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/>
              <a:t>Френк</a:t>
            </a:r>
            <a:r>
              <a:rPr lang="uk-UA" sz="2000" b="1" dirty="0" smtClean="0"/>
              <a:t>  </a:t>
            </a:r>
            <a:r>
              <a:rPr lang="uk-UA" sz="2000" b="1" dirty="0" err="1" smtClean="0"/>
              <a:t>Сінатра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43702" y="5715016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err="1" smtClean="0"/>
              <a:t>Бінг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Кросбі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ю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43612" cy="33575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45691" y="857232"/>
            <a:ext cx="1932773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блюз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3857628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Блюз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(з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анл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меланхолія, журба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) – світська  лірична пісня афро-американців, зазвичай сумного елегійного змісту.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гтай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-1"/>
            <a:ext cx="4000496" cy="49072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94809" y="785794"/>
            <a:ext cx="2890343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регтайм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5143512"/>
            <a:ext cx="8929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Регтайм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(з англ. </a:t>
            </a: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розірваний час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) – спосіб гри на фортепіано, що імітував звучання банджо, а в 1890-ті роки розвинувся як інструментальна форма;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форма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міської танцювальної музики американських негрів кінця ХХ ст.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отт Джопл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29058" cy="47572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17139" y="928670"/>
            <a:ext cx="3210367" cy="17543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Скотт </a:t>
            </a:r>
          </a:p>
          <a:p>
            <a:pPr algn="ctr"/>
            <a:r>
              <a:rPr lang="uk-U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Джоплін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сси Сми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0628" y="0"/>
            <a:ext cx="5753372" cy="57150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46" y="1357298"/>
            <a:ext cx="1900456" cy="17543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Бессі</a:t>
            </a:r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Сміт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лла фитцджераль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5500694" cy="68416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49676" y="928670"/>
            <a:ext cx="3516925" cy="132343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Елла</a:t>
            </a:r>
            <a:endParaRPr lang="ru-RU" sz="4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uk-UA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Фіцджеральд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358246" cy="70173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Види і напрями сучасної популярної музики: блюз, джаз, </a:t>
            </a:r>
            <a:r>
              <a:rPr lang="uk-U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рок-</a:t>
            </a:r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і поп-музика.</a:t>
            </a:r>
          </a:p>
          <a:p>
            <a:pPr>
              <a:buFont typeface="Arial" pitchFamily="34" charset="0"/>
              <a:buChar char="•"/>
            </a:pPr>
            <a:endParaRPr lang="uk-UA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Видатні музиканти і співаки.</a:t>
            </a:r>
          </a:p>
          <a:p>
            <a:endParaRPr lang="uk-U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  <a:p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юк эллингт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8253" y="0"/>
            <a:ext cx="6145748" cy="44291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4643446"/>
            <a:ext cx="3661130" cy="17543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Дюк</a:t>
            </a:r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uk-U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Еллінгтон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уи армстрон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286512" cy="47934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57752" y="4857760"/>
            <a:ext cx="3863237" cy="17543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Луї</a:t>
            </a:r>
          </a:p>
          <a:p>
            <a:pPr algn="ctr"/>
            <a:r>
              <a:rPr lang="uk-U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Армстронг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642918"/>
            <a:ext cx="6110968" cy="11079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Рок-музика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386" y="2000240"/>
            <a:ext cx="7586179" cy="2585323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ритм-енд-блюз</a:t>
            </a:r>
            <a:endParaRPr lang="ru-RU" sz="54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uk-UA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uk-UA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кантрі-енд-вестерн</a:t>
            </a:r>
            <a:endParaRPr lang="uk-UA" sz="5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uk-U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рок-н-рол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ливлен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9174"/>
          </a:xfrm>
          <a:prstGeom prst="rect">
            <a:avLst/>
          </a:prstGeom>
        </p:spPr>
      </p:pic>
      <p:pic>
        <p:nvPicPr>
          <p:cNvPr id="3" name="Рисунок 2" descr="зал славы рок-н-ролу кливлен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357298"/>
            <a:ext cx="84296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uk-UA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Ритм-енд-блюз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– музика 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афро-американського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населення США, що поєднує танцювальний біт (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біт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– удар) та урбаністичний (міський) блюз.</a:t>
            </a:r>
          </a:p>
          <a:p>
            <a:pPr>
              <a:buFont typeface="Wingdings" pitchFamily="2" charset="2"/>
              <a:buChar char="v"/>
            </a:pP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uk-UA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Кантрі-енд-вестерн</a:t>
            </a:r>
            <a:r>
              <a:rPr lang="uk-UA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– це ковбойські, дорожні, матроські пісні й кантрі (сільські) блюзи, що мали особливий колорит і надзвичайну виразність.</a:t>
            </a:r>
          </a:p>
          <a:p>
            <a:pPr>
              <a:buFont typeface="Wingdings" pitchFamily="2" charset="2"/>
              <a:buChar char="v"/>
            </a:pP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Рок-н-рол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– перший напрям рок-музики, що набув міжнародної популярності в середині 1950-років. Це водночас новий музичний стиль і новий танець.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лл хей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5357818" cy="68580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7101" y="1214422"/>
            <a:ext cx="2130711" cy="17543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Білл</a:t>
            </a:r>
          </a:p>
          <a:p>
            <a:pPr algn="ctr"/>
            <a:r>
              <a:rPr lang="uk-U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Хейлі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0694" y="3357562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Співак у стилі кантрі та вестерн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тлз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96"/>
            <a:ext cx="5500694" cy="68557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40386" y="1214422"/>
            <a:ext cx="2484142" cy="17543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Гурт</a:t>
            </a:r>
          </a:p>
          <a:p>
            <a:pPr algn="ctr"/>
            <a:r>
              <a:rPr lang="uk-UA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“Бітлз”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й чарль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-1"/>
            <a:ext cx="5857884" cy="51256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6426" y="1142984"/>
            <a:ext cx="2567498" cy="17543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Рей </a:t>
            </a:r>
          </a:p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Чарльз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лвис прес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5805856" cy="51435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43636" y="1142984"/>
            <a:ext cx="2506264" cy="17543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Елвіс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uk-U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Преслі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3731" y="285728"/>
            <a:ext cx="6320962" cy="11079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оп-музика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Майкл-Джекс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2928926" cy="2196695"/>
          </a:xfrm>
          <a:prstGeom prst="rect">
            <a:avLst/>
          </a:prstGeom>
        </p:spPr>
      </p:pic>
      <p:pic>
        <p:nvPicPr>
          <p:cNvPr id="4" name="Рисунок 3" descr="мадон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357298"/>
            <a:ext cx="2413583" cy="3071834"/>
          </a:xfrm>
          <a:prstGeom prst="rect">
            <a:avLst/>
          </a:prstGeom>
        </p:spPr>
      </p:pic>
      <p:pic>
        <p:nvPicPr>
          <p:cNvPr id="5" name="Рисунок 4" descr="прин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429108"/>
            <a:ext cx="3238523" cy="2428892"/>
          </a:xfrm>
          <a:prstGeom prst="rect">
            <a:avLst/>
          </a:prstGeom>
        </p:spPr>
      </p:pic>
      <p:pic>
        <p:nvPicPr>
          <p:cNvPr id="6" name="Рисунок 5" descr="уитни хьюсто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1357298"/>
            <a:ext cx="306705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371475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Майкл Джексон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457200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Мадонна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43636" y="528638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 smtClean="0"/>
              <a:t>Уітні</a:t>
            </a:r>
            <a:r>
              <a:rPr lang="uk-UA" b="1" dirty="0" smtClean="0"/>
              <a:t>  Х</a:t>
            </a:r>
            <a:r>
              <a:rPr lang="en-US" b="1" dirty="0" smtClean="0"/>
              <a:t>’</a:t>
            </a:r>
            <a:r>
              <a:rPr lang="uk-UA" b="1" dirty="0" err="1" smtClean="0"/>
              <a:t>юстон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86116" y="614364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   </a:t>
            </a:r>
            <a:r>
              <a:rPr lang="uk-UA" b="1" dirty="0" err="1" smtClean="0"/>
              <a:t>Прінс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вый Орлена_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8485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000240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Поп-музика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 (англ.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pop music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, скорочення від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popular music</a:t>
            </a:r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– популярна, загальнодоступна музика) – поняття, що охоплює різноманітні стилі, жанри та напрями масового музикування.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дон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38842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56094" y="1142984"/>
            <a:ext cx="3281348" cy="92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Мадонна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йкл-Джекс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0"/>
            <a:ext cx="7334269" cy="55007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5786454"/>
            <a:ext cx="8491813" cy="92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Майкл Джозеф Джексон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итни хьюст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0"/>
            <a:ext cx="5500694" cy="68331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3749" y="1000108"/>
            <a:ext cx="2944589" cy="17543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r>
              <a:rPr lang="uk-UA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ітні</a:t>
            </a:r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</a:t>
            </a:r>
            <a:r>
              <a:rPr lang="uk-UA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юстон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071546"/>
            <a:ext cx="80724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Джаз</a:t>
            </a:r>
            <a:r>
              <a:rPr lang="uk-UA" sz="3200" b="1" dirty="0" smtClean="0">
                <a:latin typeface="Arial" pitchFamily="34" charset="0"/>
                <a:cs typeface="Arial" pitchFamily="34" charset="0"/>
              </a:rPr>
              <a:t> – жанр професійної музики, який виник на початку ХХ ст. у Південних штатах США внаслідок взаємодії африканської та європейської танцювальної музики.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786190"/>
            <a:ext cx="45518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Джаз-бенд</a:t>
            </a:r>
            <a:endParaRPr lang="ru-RU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Симфоджаз</a:t>
            </a:r>
          </a:p>
          <a:p>
            <a:pPr>
              <a:buFont typeface="Wingdings" pitchFamily="2" charset="2"/>
              <a:buChar char="v"/>
            </a:pPr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Вокальний джаз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Джа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3148" y="3571876"/>
            <a:ext cx="4240852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6777" y="642918"/>
            <a:ext cx="6740371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Головні</a:t>
            </a:r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ru-RU" sz="3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витоки</a:t>
            </a:r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джазу:</a:t>
            </a:r>
          </a:p>
          <a:p>
            <a:pPr algn="ctr"/>
            <a:endParaRPr lang="ru-RU" sz="36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uk-UA" sz="36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Спірічуелс</a:t>
            </a:r>
            <a:endParaRPr lang="uk-UA" sz="3600" b="1" cap="all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uk-UA" sz="3600" b="1" cap="all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uk-UA" sz="36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uk-UA" sz="36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</a:t>
            </a:r>
            <a:r>
              <a:rPr lang="uk-UA" sz="3600" b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оспел</a:t>
            </a:r>
            <a:endParaRPr lang="uk-UA" sz="3600" b="1" cap="all" spc="0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uk-UA" sz="3600" b="1" cap="all" spc="0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uk-UA" sz="36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свінг</a:t>
            </a:r>
          </a:p>
          <a:p>
            <a:endParaRPr lang="uk-UA" sz="3600" b="1" cap="all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uk-UA" sz="36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блюз</a:t>
            </a:r>
            <a:endParaRPr lang="ru-RU" sz="36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пиричуэл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41384" cy="33575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14942" y="1000108"/>
            <a:ext cx="3725635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спірічуелс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3786190"/>
            <a:ext cx="8929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Спірічуелс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(з англ. </a:t>
            </a: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духовний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) – жанр духовних співів афро-американців.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спе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0"/>
            <a:ext cx="3857620" cy="38576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99366" y="1000108"/>
            <a:ext cx="2526974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госпел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4286256"/>
            <a:ext cx="8001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Госпел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(з англ. </a:t>
            </a: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Євангеліє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) – вид музики, що походить від сольних одноголосних духовних гімнів північноамериканських негрів-баптистів на сюжети з Євангелія.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халия джекс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5072066" cy="68851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00694" y="1214422"/>
            <a:ext cx="3211777" cy="17543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Махалія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Джексон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лвис прес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9418" y="1"/>
            <a:ext cx="5644581" cy="50006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7041" y="1142984"/>
            <a:ext cx="2506264" cy="17543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Елвіс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uk-U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Преслі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145</TotalTime>
  <Words>363</Words>
  <Application>Microsoft Office PowerPoint</Application>
  <PresentationFormat>Экран (4:3)</PresentationFormat>
  <Paragraphs>81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Intel</dc:creator>
  <cp:lastModifiedBy>Valеntine</cp:lastModifiedBy>
  <cp:revision>17</cp:revision>
  <dcterms:created xsi:type="dcterms:W3CDTF">2012-07-29T20:08:24Z</dcterms:created>
  <dcterms:modified xsi:type="dcterms:W3CDTF">2014-03-17T14:18:58Z</dcterms:modified>
</cp:coreProperties>
</file>