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DA05681-74B6-410B-ADFB-1C8EB04A51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BBDA8E1-D3C3-49B4-AD79-2970C04C5F2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5681-74B6-410B-ADFB-1C8EB04A51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8E1-D3C3-49B4-AD79-2970C04C5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5681-74B6-410B-ADFB-1C8EB04A51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8E1-D3C3-49B4-AD79-2970C04C5F2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5681-74B6-410B-ADFB-1C8EB04A51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8E1-D3C3-49B4-AD79-2970C04C5F2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DA05681-74B6-410B-ADFB-1C8EB04A51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BBDA8E1-D3C3-49B4-AD79-2970C04C5F2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5681-74B6-410B-ADFB-1C8EB04A51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8E1-D3C3-49B4-AD79-2970C04C5F2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5681-74B6-410B-ADFB-1C8EB04A51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8E1-D3C3-49B4-AD79-2970C04C5F2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5681-74B6-410B-ADFB-1C8EB04A51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8E1-D3C3-49B4-AD79-2970C04C5F2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5681-74B6-410B-ADFB-1C8EB04A51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8E1-D3C3-49B4-AD79-2970C04C5F2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5681-74B6-410B-ADFB-1C8EB04A51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8E1-D3C3-49B4-AD79-2970C04C5F2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5681-74B6-410B-ADFB-1C8EB04A51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8E1-D3C3-49B4-AD79-2970C04C5F2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A05681-74B6-410B-ADFB-1C8EB04A51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BBDA8E1-D3C3-49B4-AD79-2970C04C5F25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Інфляція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Корєшкова А.В. 11-М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Інфляція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uk-UA" b="1" dirty="0" smtClean="0"/>
              <a:t>Інфляція</a:t>
            </a:r>
            <a:r>
              <a:rPr lang="uk-UA" dirty="0" smtClean="0"/>
              <a:t> – це знецінення грошей, зниження їх купівельної спроможності.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7" y="2857496"/>
            <a:ext cx="375049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інфляції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uk-UA" dirty="0" smtClean="0"/>
              <a:t>Відкрита;</a:t>
            </a:r>
          </a:p>
          <a:p>
            <a:r>
              <a:rPr lang="uk-UA" dirty="0" smtClean="0"/>
              <a:t>Помірна;</a:t>
            </a:r>
          </a:p>
          <a:p>
            <a:r>
              <a:rPr lang="uk-UA" dirty="0" smtClean="0"/>
              <a:t>Галопуюча;</a:t>
            </a:r>
          </a:p>
          <a:p>
            <a:r>
              <a:rPr lang="uk-UA" dirty="0" smtClean="0"/>
              <a:t>Гіперінфляція;</a:t>
            </a:r>
          </a:p>
          <a:p>
            <a:r>
              <a:rPr lang="uk-UA" dirty="0" smtClean="0"/>
              <a:t>Передбачувана;</a:t>
            </a:r>
          </a:p>
          <a:p>
            <a:r>
              <a:rPr lang="uk-UA" dirty="0" smtClean="0"/>
              <a:t>Н</a:t>
            </a:r>
            <a:r>
              <a:rPr lang="uk-UA" dirty="0" smtClean="0"/>
              <a:t>епередбачувана.</a:t>
            </a:r>
          </a:p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285992"/>
            <a:ext cx="4306005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Інфляція попиту і пропозиції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19200"/>
            <a:ext cx="8258204" cy="1924048"/>
          </a:xfrm>
        </p:spPr>
        <p:txBody>
          <a:bodyPr/>
          <a:lstStyle/>
          <a:p>
            <a:r>
              <a:rPr lang="uk-UA" b="1" dirty="0" smtClean="0"/>
              <a:t>Інфляція попиту </a:t>
            </a:r>
            <a:r>
              <a:rPr lang="uk-UA" dirty="0" smtClean="0"/>
              <a:t>– сукупний попит зростає швидше за виробничий потенціал економіки.</a:t>
            </a:r>
          </a:p>
          <a:p>
            <a:r>
              <a:rPr lang="uk-UA" b="1" dirty="0" smtClean="0"/>
              <a:t>Інфляція пропозиції </a:t>
            </a:r>
            <a:r>
              <a:rPr lang="uk-UA" dirty="0" smtClean="0"/>
              <a:t>– зростання витрат у періоди високого рівня безробіття.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071810"/>
            <a:ext cx="516732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Чинники інфляції 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857364"/>
            <a:ext cx="5919811" cy="337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14422"/>
            <a:ext cx="6582833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Эркер">
      <a:dk1>
        <a:sysClr val="windowText" lastClr="000000"/>
      </a:dk1>
      <a:lt1>
        <a:sysClr val="window" lastClr="F4F4F4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</TotalTime>
  <Words>61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Начальная</vt:lpstr>
      <vt:lpstr>Інфляція</vt:lpstr>
      <vt:lpstr>Інфляція</vt:lpstr>
      <vt:lpstr>Види інфляції</vt:lpstr>
      <vt:lpstr>Інфляція попиту і пропозиції</vt:lpstr>
      <vt:lpstr>Чинники інфляції </vt:lpstr>
      <vt:lpstr> 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Інфляція</dc:title>
  <dc:creator>www.PHILka.RU</dc:creator>
  <cp:lastModifiedBy>www.PHILka.RU</cp:lastModifiedBy>
  <cp:revision>2</cp:revision>
  <dcterms:created xsi:type="dcterms:W3CDTF">2014-03-19T20:34:45Z</dcterms:created>
  <dcterms:modified xsi:type="dcterms:W3CDTF">2014-03-19T20:51:20Z</dcterms:modified>
</cp:coreProperties>
</file>