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2136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B6B6-9D79-4FA4-9C1C-B262FDA8FF0E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50F8D-CF8B-407F-94F9-B3D632183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8820472" cy="1752600"/>
          </a:xfrm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chemeClr val="tx1"/>
                </a:solidFill>
              </a:rPr>
              <a:t>Текст як модель комунікативного акту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25602" name="AutoShape 2" descr="http://bagnenko.name/wp-content/uploads/2014/10/tex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bagnenko.name/wp-content/uploads/2014/10/tex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admin\Desktop\t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1"/>
            <a:ext cx="5436096" cy="48691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08104" y="3861048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Виконала</a:t>
            </a:r>
            <a:endParaRPr lang="ru-RU" sz="2800" dirty="0" smtClean="0"/>
          </a:p>
          <a:p>
            <a:r>
              <a:rPr lang="ru-RU" sz="2800" dirty="0" err="1" smtClean="0"/>
              <a:t>учениця</a:t>
            </a:r>
            <a:r>
              <a:rPr lang="ru-RU" sz="2800" dirty="0" smtClean="0"/>
              <a:t> 11-А </a:t>
            </a:r>
            <a:r>
              <a:rPr lang="ru-RU" sz="2800" dirty="0" err="1" smtClean="0"/>
              <a:t>класу</a:t>
            </a:r>
            <a:endParaRPr lang="ru-RU" sz="2800" dirty="0" smtClean="0"/>
          </a:p>
          <a:p>
            <a:r>
              <a:rPr lang="ru-RU" sz="2800" dirty="0" smtClean="0"/>
              <a:t>ХСШ №</a:t>
            </a:r>
            <a:r>
              <a:rPr lang="ru-RU" sz="2800" dirty="0" smtClean="0"/>
              <a:t>93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foto_business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54461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1"/>
            <a:ext cx="8229600" cy="3024337"/>
          </a:xfrm>
        </p:spPr>
        <p:txBody>
          <a:bodyPr/>
          <a:lstStyle/>
          <a:p>
            <a:pPr>
              <a:buNone/>
            </a:pPr>
            <a:r>
              <a:rPr lang="ru-RU" i="1" dirty="0" err="1" smtClean="0"/>
              <a:t>Посилення</a:t>
            </a:r>
            <a:r>
              <a:rPr lang="ru-RU" i="1" dirty="0" smtClean="0"/>
              <a:t> </a:t>
            </a:r>
            <a:r>
              <a:rPr lang="ru-RU" i="1" dirty="0" err="1" smtClean="0"/>
              <a:t>членованості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зняття</a:t>
            </a:r>
            <a:r>
              <a:rPr lang="ru-RU" i="1" dirty="0" smtClean="0"/>
              <a:t> </a:t>
            </a:r>
            <a:r>
              <a:rPr lang="ru-RU" i="1" dirty="0" err="1" smtClean="0"/>
              <a:t>складності</a:t>
            </a:r>
            <a:r>
              <a:rPr lang="ru-RU" i="1" dirty="0" smtClean="0"/>
              <a:t> </a:t>
            </a:r>
            <a:r>
              <a:rPr lang="ru-RU" i="1" dirty="0" err="1" smtClean="0"/>
              <a:t>викладу</a:t>
            </a:r>
            <a:r>
              <a:rPr lang="ru-RU" i="1" dirty="0" smtClean="0"/>
              <a:t> </a:t>
            </a:r>
            <a:r>
              <a:rPr lang="ru-RU" i="1" dirty="0" err="1" smtClean="0"/>
              <a:t>досягається</a:t>
            </a:r>
            <a:r>
              <a:rPr lang="ru-RU" i="1" dirty="0" smtClean="0"/>
              <a:t> шляхом </a:t>
            </a:r>
            <a:r>
              <a:rPr lang="ru-RU" i="1" dirty="0" err="1" smtClean="0"/>
              <a:t>організації</a:t>
            </a:r>
            <a:r>
              <a:rPr lang="ru-RU" i="1" dirty="0" smtClean="0"/>
              <a:t> в </a:t>
            </a:r>
            <a:r>
              <a:rPr lang="ru-RU" i="1" dirty="0" err="1" smtClean="0"/>
              <a:t>тексті</a:t>
            </a:r>
            <a:r>
              <a:rPr lang="ru-RU" i="1" dirty="0" smtClean="0"/>
              <a:t> </a:t>
            </a:r>
            <a:r>
              <a:rPr lang="ru-RU" i="1" dirty="0" err="1" smtClean="0"/>
              <a:t>протиставлень</a:t>
            </a:r>
            <a:r>
              <a:rPr lang="ru-RU" i="1" dirty="0" smtClean="0"/>
              <a:t>, </a:t>
            </a:r>
            <a:r>
              <a:rPr lang="ru-RU" i="1" dirty="0" err="1" smtClean="0"/>
              <a:t>паралелізмів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пов’язаного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ними </a:t>
            </a:r>
            <a:r>
              <a:rPr lang="ru-RU" i="1" dirty="0" err="1" smtClean="0"/>
              <a:t>упорядкування</a:t>
            </a:r>
            <a:r>
              <a:rPr lang="ru-RU" i="1" dirty="0" smtClean="0"/>
              <a:t> </a:t>
            </a:r>
            <a:r>
              <a:rPr lang="ru-RU" i="1" dirty="0" err="1" smtClean="0"/>
              <a:t>матеріалу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admin\Desktop\poleznye-servisy-biznes-plan-vashego-startapa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4464496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У </a:t>
            </a:r>
            <a:r>
              <a:rPr lang="ru-RU" i="1" dirty="0" err="1" smtClean="0"/>
              <a:t>фразі</a:t>
            </a:r>
            <a:r>
              <a:rPr lang="ru-RU" i="1" dirty="0" smtClean="0"/>
              <a:t> в </a:t>
            </a:r>
            <a:r>
              <a:rPr lang="ru-RU" i="1" dirty="0" err="1" smtClean="0"/>
              <a:t>прикладних</a:t>
            </a:r>
            <a:r>
              <a:rPr lang="ru-RU" i="1" dirty="0" smtClean="0"/>
              <a:t> текстах особливо </a:t>
            </a:r>
            <a:r>
              <a:rPr lang="ru-RU" i="1" dirty="0" err="1" smtClean="0"/>
              <a:t>часті</a:t>
            </a:r>
            <a:r>
              <a:rPr lang="ru-RU" i="1" dirty="0" smtClean="0"/>
              <a:t>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порядку </a:t>
            </a:r>
            <a:r>
              <a:rPr lang="ru-RU" i="1" dirty="0" err="1" smtClean="0"/>
              <a:t>слів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відображають</a:t>
            </a:r>
            <a:r>
              <a:rPr lang="ru-RU" i="1" dirty="0" smtClean="0"/>
              <a:t> </a:t>
            </a:r>
            <a:r>
              <a:rPr lang="ru-RU" i="1" dirty="0" err="1" smtClean="0"/>
              <a:t>неправильний</a:t>
            </a:r>
            <a:r>
              <a:rPr lang="ru-RU" i="1" dirty="0" smtClean="0"/>
              <a:t> </a:t>
            </a:r>
            <a:r>
              <a:rPr lang="ru-RU" i="1" dirty="0" err="1" smtClean="0"/>
              <a:t>поділ</a:t>
            </a:r>
            <a:r>
              <a:rPr lang="ru-RU" i="1" dirty="0" smtClean="0"/>
              <a:t>, </a:t>
            </a:r>
            <a:r>
              <a:rPr lang="ru-RU" i="1" dirty="0" err="1" smtClean="0"/>
              <a:t>який</a:t>
            </a:r>
            <a:r>
              <a:rPr lang="ru-RU" i="1" dirty="0" smtClean="0"/>
              <a:t> </a:t>
            </a:r>
            <a:r>
              <a:rPr lang="ru-RU" i="1" dirty="0" err="1" smtClean="0"/>
              <a:t>Викликається</a:t>
            </a:r>
            <a:r>
              <a:rPr lang="ru-RU" i="1" dirty="0" smtClean="0"/>
              <a:t> </a:t>
            </a:r>
            <a:r>
              <a:rPr lang="ru-RU" i="1" dirty="0" err="1" smtClean="0"/>
              <a:t>зосередженістю</a:t>
            </a:r>
            <a:r>
              <a:rPr lang="ru-RU" i="1" dirty="0" smtClean="0"/>
              <a:t> </a:t>
            </a:r>
            <a:r>
              <a:rPr lang="ru-RU" i="1" dirty="0" err="1" smtClean="0"/>
              <a:t>авторської</a:t>
            </a:r>
            <a:r>
              <a:rPr lang="ru-RU" i="1" dirty="0" smtClean="0"/>
              <a:t> думки не на тому </a:t>
            </a:r>
            <a:r>
              <a:rPr lang="ru-RU" i="1" dirty="0" err="1" smtClean="0"/>
              <a:t>предметі</a:t>
            </a:r>
            <a:r>
              <a:rPr lang="ru-RU" i="1" dirty="0" smtClean="0"/>
              <a:t>, </a:t>
            </a:r>
            <a:r>
              <a:rPr lang="ru-RU" i="1" dirty="0" err="1" smtClean="0"/>
              <a:t>котрий</a:t>
            </a:r>
            <a:r>
              <a:rPr lang="ru-RU" i="1" dirty="0" smtClean="0"/>
              <a:t> </a:t>
            </a:r>
            <a:r>
              <a:rPr lang="ru-RU" i="1" dirty="0" err="1" smtClean="0"/>
              <a:t>важливий</a:t>
            </a:r>
            <a:r>
              <a:rPr lang="ru-RU" i="1" dirty="0" smtClean="0"/>
              <a:t> для </a:t>
            </a:r>
            <a:r>
              <a:rPr lang="ru-RU" i="1" dirty="0" err="1" smtClean="0"/>
              <a:t>читача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 descr="C:\Users\admin\Desktop\3200x2125_632792_[www.ArtFile.ru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0"/>
            <a:ext cx="529208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err="1" smtClean="0"/>
              <a:t>Уявлення</a:t>
            </a:r>
            <a:r>
              <a:rPr lang="ru-RU" i="1" dirty="0" smtClean="0"/>
              <a:t> про </a:t>
            </a:r>
            <a:r>
              <a:rPr lang="ru-RU" i="1" dirty="0" err="1" smtClean="0"/>
              <a:t>комунікативний</a:t>
            </a:r>
            <a:r>
              <a:rPr lang="ru-RU" i="1" dirty="0" smtClean="0"/>
              <a:t> акт та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ефективність</a:t>
            </a:r>
            <a:r>
              <a:rPr lang="ru-RU" i="1" dirty="0" smtClean="0"/>
              <a:t>, </a:t>
            </a:r>
            <a:r>
              <a:rPr lang="ru-RU" i="1" dirty="0" err="1" smtClean="0"/>
              <a:t>звичайно</a:t>
            </a:r>
            <a:r>
              <a:rPr lang="ru-RU" i="1" dirty="0" smtClean="0"/>
              <a:t>, не </a:t>
            </a:r>
            <a:r>
              <a:rPr lang="ru-RU" i="1" dirty="0" err="1" smtClean="0"/>
              <a:t>можуть</a:t>
            </a:r>
            <a:r>
              <a:rPr lang="ru-RU" i="1" dirty="0" smtClean="0"/>
              <a:t> </a:t>
            </a:r>
            <a:r>
              <a:rPr lang="ru-RU" i="1" dirty="0" err="1" smtClean="0"/>
              <a:t>обмежуватися</a:t>
            </a:r>
            <a:r>
              <a:rPr lang="ru-RU" i="1" dirty="0" smtClean="0"/>
              <a:t> самим текстом, хай </a:t>
            </a:r>
            <a:r>
              <a:rPr lang="ru-RU" i="1" dirty="0" err="1" smtClean="0"/>
              <a:t>навіть</a:t>
            </a:r>
            <a:r>
              <a:rPr lang="ru-RU" i="1" dirty="0" smtClean="0"/>
              <a:t> </a:t>
            </a:r>
            <a:r>
              <a:rPr lang="ru-RU" i="1" dirty="0" err="1" smtClean="0"/>
              <a:t>розглядуваним</a:t>
            </a:r>
            <a:r>
              <a:rPr lang="ru-RU" i="1" dirty="0" smtClean="0"/>
              <a:t> як модель </a:t>
            </a:r>
            <a:r>
              <a:rPr lang="ru-RU" i="1" dirty="0" err="1" smtClean="0"/>
              <a:t>комунікативного</a:t>
            </a:r>
            <a:r>
              <a:rPr lang="ru-RU" i="1" dirty="0" smtClean="0"/>
              <a:t> акту. Вони </a:t>
            </a:r>
            <a:r>
              <a:rPr lang="ru-RU" i="1" dirty="0" err="1" smtClean="0"/>
              <a:t>з</a:t>
            </a:r>
            <a:r>
              <a:rPr lang="ru-RU" i="1" dirty="0" smtClean="0"/>
              <a:t> часом </a:t>
            </a:r>
            <a:r>
              <a:rPr lang="ru-RU" i="1" dirty="0" err="1" smtClean="0"/>
              <a:t>набирають</a:t>
            </a:r>
            <a:r>
              <a:rPr lang="ru-RU" i="1" dirty="0" smtClean="0"/>
              <a:t> </a:t>
            </a:r>
            <a:r>
              <a:rPr lang="ru-RU" i="1" dirty="0" err="1" smtClean="0"/>
              <a:t>більш</a:t>
            </a:r>
            <a:r>
              <a:rPr lang="ru-RU" i="1" dirty="0" smtClean="0"/>
              <a:t> широкого характеру в </a:t>
            </a:r>
            <a:r>
              <a:rPr lang="ru-RU" i="1" dirty="0" err="1" smtClean="0"/>
              <a:t>різних</a:t>
            </a:r>
            <a:r>
              <a:rPr lang="ru-RU" i="1" dirty="0" smtClean="0"/>
              <a:t> </a:t>
            </a:r>
            <a:r>
              <a:rPr lang="ru-RU" i="1" dirty="0" err="1" smtClean="0"/>
              <a:t>напрямах</a:t>
            </a:r>
            <a:r>
              <a:rPr lang="ru-RU" i="1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Так, у </a:t>
            </a:r>
            <a:r>
              <a:rPr lang="ru-RU" i="1" dirty="0" err="1" smtClean="0"/>
              <a:t>дослідженнях</a:t>
            </a:r>
            <a:r>
              <a:rPr lang="ru-RU" i="1" dirty="0" smtClean="0"/>
              <a:t> В. </a:t>
            </a:r>
            <a:r>
              <a:rPr lang="ru-RU" i="1" dirty="0" err="1" smtClean="0"/>
              <a:t>Різуна</a:t>
            </a:r>
            <a:r>
              <a:rPr lang="ru-RU" i="1" dirty="0" smtClean="0"/>
              <a:t> </a:t>
            </a:r>
            <a:r>
              <a:rPr lang="ru-RU" i="1" dirty="0" err="1" smtClean="0"/>
              <a:t>термін</a:t>
            </a:r>
            <a:r>
              <a:rPr lang="ru-RU" i="1" dirty="0" smtClean="0"/>
              <a:t> «</a:t>
            </a:r>
            <a:r>
              <a:rPr lang="ru-RU" i="1" dirty="0" err="1" smtClean="0"/>
              <a:t>літературне</a:t>
            </a:r>
            <a:r>
              <a:rPr lang="ru-RU" i="1" dirty="0" smtClean="0"/>
              <a:t> </a:t>
            </a:r>
            <a:r>
              <a:rPr lang="ru-RU" i="1" dirty="0" err="1" smtClean="0"/>
              <a:t>редагування</a:t>
            </a:r>
            <a:r>
              <a:rPr lang="ru-RU" i="1" dirty="0" smtClean="0"/>
              <a:t>»  </a:t>
            </a:r>
            <a:r>
              <a:rPr lang="ru-RU" i="1" dirty="0" err="1" smtClean="0"/>
              <a:t>використовується</a:t>
            </a:r>
            <a:r>
              <a:rPr lang="ru-RU" i="1" dirty="0" smtClean="0"/>
              <a:t> по </a:t>
            </a:r>
            <a:r>
              <a:rPr lang="ru-RU" i="1" dirty="0" err="1" smtClean="0"/>
              <a:t>суті</a:t>
            </a:r>
            <a:r>
              <a:rPr lang="ru-RU" i="1" dirty="0" smtClean="0"/>
              <a:t> не </a:t>
            </a:r>
            <a:r>
              <a:rPr lang="ru-RU" i="1" dirty="0" err="1" smtClean="0"/>
              <a:t>лише</a:t>
            </a:r>
            <a:r>
              <a:rPr lang="ru-RU" i="1" dirty="0" smtClean="0"/>
              <a:t> на </a:t>
            </a:r>
            <a:r>
              <a:rPr lang="ru-RU" i="1" dirty="0" err="1" smtClean="0"/>
              <a:t>позначення</a:t>
            </a:r>
            <a:r>
              <a:rPr lang="ru-RU" i="1" dirty="0" smtClean="0"/>
              <a:t> </a:t>
            </a:r>
            <a:r>
              <a:rPr lang="ru-RU" i="1" dirty="0" err="1" smtClean="0"/>
              <a:t>удосконалення</a:t>
            </a:r>
            <a:r>
              <a:rPr lang="ru-RU" i="1" dirty="0" smtClean="0"/>
              <a:t> тексту, а </a:t>
            </a:r>
            <a:r>
              <a:rPr lang="ru-RU" i="1" dirty="0" err="1" smtClean="0"/>
              <a:t>швидше</a:t>
            </a:r>
            <a:r>
              <a:rPr lang="ru-RU" i="1" dirty="0" smtClean="0"/>
              <a:t> на </a:t>
            </a:r>
            <a:r>
              <a:rPr lang="ru-RU" i="1" dirty="0" err="1" smtClean="0"/>
              <a:t>позначення</a:t>
            </a:r>
            <a:r>
              <a:rPr lang="ru-RU" i="1" dirty="0" smtClean="0"/>
              <a:t> </a:t>
            </a:r>
            <a:r>
              <a:rPr lang="ru-RU" i="1" dirty="0" err="1" smtClean="0"/>
              <a:t>цілісного</a:t>
            </a:r>
            <a:r>
              <a:rPr lang="ru-RU" i="1" dirty="0" smtClean="0"/>
              <a:t> </a:t>
            </a:r>
            <a:r>
              <a:rPr lang="ru-RU" i="1" dirty="0" err="1" smtClean="0"/>
              <a:t>процесу</a:t>
            </a:r>
            <a:r>
              <a:rPr lang="ru-RU" i="1" dirty="0" smtClean="0"/>
              <a:t> </a:t>
            </a:r>
            <a:r>
              <a:rPr lang="ru-RU" i="1" dirty="0" err="1" smtClean="0"/>
              <a:t>перетворення</a:t>
            </a:r>
            <a:r>
              <a:rPr lang="ru-RU" i="1" dirty="0" smtClean="0"/>
              <a:t> текстового </a:t>
            </a:r>
            <a:r>
              <a:rPr lang="ru-RU" i="1" dirty="0" err="1" smtClean="0"/>
              <a:t>повідомлення</a:t>
            </a:r>
            <a:r>
              <a:rPr lang="ru-RU" i="1" dirty="0" smtClean="0"/>
              <a:t> у </a:t>
            </a:r>
            <a:r>
              <a:rPr lang="ru-RU" i="1" dirty="0" err="1" smtClean="0"/>
              <a:t>виданнях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admin\Desktop\115530503_2_644x461_lteraturne-redaguvannya-perekladi-uroki-ukransko-ta-anglysko-fotografii_rev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19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28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err="1" smtClean="0"/>
              <a:t>Інший</a:t>
            </a:r>
            <a:r>
              <a:rPr lang="ru-RU" i="1" dirty="0" smtClean="0"/>
              <a:t> </a:t>
            </a:r>
            <a:r>
              <a:rPr lang="ru-RU" i="1" dirty="0" err="1" smtClean="0"/>
              <a:t>напрям</a:t>
            </a:r>
            <a:r>
              <a:rPr lang="ru-RU" i="1" dirty="0" smtClean="0"/>
              <a:t> </a:t>
            </a:r>
            <a:r>
              <a:rPr lang="ru-RU" i="1" dirty="0" err="1" smtClean="0"/>
              <a:t>чітко</a:t>
            </a:r>
            <a:r>
              <a:rPr lang="ru-RU" i="1" dirty="0" smtClean="0"/>
              <a:t> </a:t>
            </a:r>
            <a:r>
              <a:rPr lang="ru-RU" i="1" dirty="0" err="1" smtClean="0"/>
              <a:t>виражений</a:t>
            </a:r>
            <a:r>
              <a:rPr lang="ru-RU" i="1" dirty="0" smtClean="0"/>
              <a:t> в </a:t>
            </a:r>
            <a:r>
              <a:rPr lang="ru-RU" i="1" dirty="0" err="1" smtClean="0"/>
              <a:t>назві</a:t>
            </a:r>
            <a:r>
              <a:rPr lang="ru-RU" i="1" dirty="0" smtClean="0"/>
              <a:t> книги О. </a:t>
            </a:r>
            <a:r>
              <a:rPr lang="ru-RU" i="1" dirty="0" err="1" smtClean="0"/>
              <a:t>Зарецької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вийшла</a:t>
            </a:r>
            <a:r>
              <a:rPr lang="ru-RU" i="1" dirty="0" smtClean="0"/>
              <a:t> у </a:t>
            </a:r>
            <a:r>
              <a:rPr lang="ru-RU" i="1" dirty="0" err="1" smtClean="0"/>
              <a:t>Москві</a:t>
            </a:r>
            <a:r>
              <a:rPr lang="ru-RU" i="1" dirty="0" smtClean="0"/>
              <a:t> 1997 р. - "Логика речи для менеджера: Как строить доказательства, подготовить выступление, убедить оппонента, найти </a:t>
            </a:r>
            <a:r>
              <a:rPr lang="ru-RU" i="1" dirty="0" err="1" smtClean="0"/>
              <a:t>аргументи</a:t>
            </a:r>
            <a:r>
              <a:rPr lang="ru-RU" i="1" dirty="0" smtClean="0"/>
              <a:t>, вести диалог".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2291" name="Picture 3" descr="C:\Users\admin\Desktop\0_85e6f_f65a6dc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56992"/>
            <a:ext cx="6300192" cy="3079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4077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err="1" smtClean="0"/>
              <a:t>Важливою</a:t>
            </a:r>
            <a:r>
              <a:rPr lang="ru-RU" i="1" dirty="0" smtClean="0"/>
              <a:t> </a:t>
            </a:r>
            <a:r>
              <a:rPr lang="ru-RU" i="1" dirty="0" err="1" smtClean="0"/>
              <a:t>передумовою</a:t>
            </a:r>
            <a:r>
              <a:rPr lang="ru-RU" i="1" dirty="0" smtClean="0"/>
              <a:t> </a:t>
            </a:r>
            <a:r>
              <a:rPr lang="ru-RU" i="1" dirty="0" err="1" smtClean="0"/>
              <a:t>успішності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err="1" smtClean="0"/>
              <a:t>комунікативного</a:t>
            </a:r>
            <a:r>
              <a:rPr lang="ru-RU" i="1" dirty="0" smtClean="0"/>
              <a:t> акту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дотримання</a:t>
            </a:r>
            <a:r>
              <a:rPr lang="ru-RU" i="1" dirty="0" smtClean="0"/>
              <a:t> </a:t>
            </a:r>
            <a:r>
              <a:rPr lang="ru-RU" i="1" dirty="0" err="1" smtClean="0"/>
              <a:t>прийнятого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в </a:t>
            </a:r>
            <a:r>
              <a:rPr lang="ru-RU" i="1" dirty="0" err="1" smtClean="0"/>
              <a:t>даному</a:t>
            </a:r>
            <a:r>
              <a:rPr lang="ru-RU" i="1" dirty="0" smtClean="0"/>
              <a:t> </a:t>
            </a:r>
            <a:r>
              <a:rPr lang="ru-RU" i="1" dirty="0" err="1" smtClean="0"/>
              <a:t>соціальному</a:t>
            </a:r>
            <a:r>
              <a:rPr lang="ru-RU" i="1" dirty="0" smtClean="0"/>
              <a:t>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національному</a:t>
            </a:r>
            <a:r>
              <a:rPr lang="ru-RU" i="1" dirty="0" smtClean="0"/>
              <a:t>,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більш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err="1" smtClean="0"/>
              <a:t>вузькому</a:t>
            </a:r>
            <a:r>
              <a:rPr lang="ru-RU" i="1" dirty="0" smtClean="0"/>
              <a:t> </a:t>
            </a:r>
            <a:r>
              <a:rPr lang="ru-RU" i="1" dirty="0" err="1" smtClean="0"/>
              <a:t>середовищі</a:t>
            </a:r>
            <a:r>
              <a:rPr lang="ru-RU" i="1" dirty="0" smtClean="0"/>
              <a:t> </a:t>
            </a:r>
            <a:r>
              <a:rPr lang="ru-RU" i="1" dirty="0" err="1" smtClean="0"/>
              <a:t>етикету</a:t>
            </a:r>
            <a:r>
              <a:rPr lang="ru-RU" i="1" dirty="0" smtClean="0"/>
              <a:t>. Особливо </a:t>
            </a:r>
            <a:r>
              <a:rPr lang="ru-RU" i="1" dirty="0" err="1" smtClean="0"/>
              <a:t>цікаві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err="1" smtClean="0"/>
              <a:t>міркування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приводу я </a:t>
            </a:r>
            <a:r>
              <a:rPr lang="ru-RU" i="1" dirty="0" err="1" smtClean="0"/>
              <a:t>мав</a:t>
            </a:r>
            <a:r>
              <a:rPr lang="ru-RU" i="1" dirty="0" smtClean="0"/>
              <a:t> </a:t>
            </a:r>
            <a:r>
              <a:rPr lang="ru-RU" i="1" dirty="0" err="1" smtClean="0"/>
              <a:t>приємність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err="1" smtClean="0"/>
              <a:t>побачити</a:t>
            </a:r>
            <a:r>
              <a:rPr lang="ru-RU" i="1" dirty="0" smtClean="0"/>
              <a:t> у </a:t>
            </a:r>
            <a:r>
              <a:rPr lang="ru-RU" i="1" dirty="0" err="1" smtClean="0"/>
              <a:t>рукописі</a:t>
            </a:r>
            <a:r>
              <a:rPr lang="ru-RU" i="1" dirty="0" smtClean="0"/>
              <a:t> </a:t>
            </a:r>
            <a:r>
              <a:rPr lang="ru-RU" i="1" dirty="0" err="1" smtClean="0"/>
              <a:t>нової</a:t>
            </a:r>
            <a:r>
              <a:rPr lang="ru-RU" i="1" dirty="0" smtClean="0"/>
              <a:t> книжки </a:t>
            </a:r>
            <a:r>
              <a:rPr lang="ru-RU" i="1" dirty="0" err="1" smtClean="0"/>
              <a:t>дрогобичанина</a:t>
            </a:r>
            <a:r>
              <a:rPr lang="ru-RU" i="1" dirty="0" smtClean="0"/>
              <a:t> Я. </a:t>
            </a:r>
          </a:p>
          <a:p>
            <a:pPr>
              <a:buNone/>
            </a:pPr>
            <a:r>
              <a:rPr lang="ru-RU" i="1" dirty="0" err="1" smtClean="0"/>
              <a:t>Радевича-Винницького</a:t>
            </a:r>
            <a:r>
              <a:rPr lang="ru-RU" i="1" dirty="0" smtClean="0"/>
              <a:t>, яка </a:t>
            </a:r>
            <a:r>
              <a:rPr lang="ru-RU" i="1" dirty="0" err="1" smtClean="0"/>
              <a:t>незабаром</a:t>
            </a:r>
            <a:r>
              <a:rPr lang="ru-RU" i="1" dirty="0" smtClean="0"/>
              <a:t>, </a:t>
            </a:r>
            <a:r>
              <a:rPr lang="ru-RU" i="1" dirty="0" err="1" smtClean="0"/>
              <a:t>сподіваюсь</a:t>
            </a:r>
            <a:r>
              <a:rPr lang="ru-RU" i="1" dirty="0" smtClean="0"/>
              <a:t>, </a:t>
            </a:r>
          </a:p>
          <a:p>
            <a:pPr>
              <a:buNone/>
            </a:pPr>
            <a:r>
              <a:rPr lang="ru-RU" i="1" dirty="0" err="1" smtClean="0"/>
              <a:t>вийде</a:t>
            </a:r>
            <a:r>
              <a:rPr lang="ru-RU" i="1" dirty="0" smtClean="0"/>
              <a:t> </a:t>
            </a:r>
            <a:r>
              <a:rPr lang="ru-RU" i="1" dirty="0" err="1" smtClean="0"/>
              <a:t>друком</a:t>
            </a:r>
            <a:r>
              <a:rPr lang="ru-RU" i="1" dirty="0" smtClean="0"/>
              <a:t> у </a:t>
            </a:r>
            <a:r>
              <a:rPr lang="ru-RU" i="1" dirty="0" err="1" smtClean="0"/>
              <a:t>видавничій</a:t>
            </a:r>
            <a:r>
              <a:rPr lang="ru-RU" i="1" dirty="0" smtClean="0"/>
              <a:t> </a:t>
            </a:r>
            <a:r>
              <a:rPr lang="ru-RU" i="1" dirty="0" err="1" smtClean="0"/>
              <a:t>фірмі</a:t>
            </a:r>
            <a:r>
              <a:rPr lang="ru-RU" i="1" dirty="0" smtClean="0"/>
              <a:t> "</a:t>
            </a:r>
            <a:r>
              <a:rPr lang="ru-RU" i="1" dirty="0" err="1" smtClean="0"/>
              <a:t>Відродження</a:t>
            </a:r>
            <a:r>
              <a:rPr lang="ru-RU" i="1" dirty="0" smtClean="0"/>
              <a:t>".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5361" name="Picture 1" descr="C:\Users\admin\Desktop\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2708920"/>
          </a:xfrm>
          <a:prstGeom prst="rect">
            <a:avLst/>
          </a:prstGeom>
          <a:noFill/>
        </p:spPr>
      </p:pic>
      <p:pic>
        <p:nvPicPr>
          <p:cNvPr id="15362" name="Picture 2" descr="C:\Users\admin\Desktop\88a39ed878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436096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348880"/>
          </a:xfrm>
        </p:spPr>
        <p:txBody>
          <a:bodyPr/>
          <a:lstStyle/>
          <a:p>
            <a:pPr algn="just">
              <a:buNone/>
            </a:pPr>
            <a:r>
              <a:rPr lang="ru-RU" i="1" dirty="0" smtClean="0"/>
              <a:t>Як </a:t>
            </a:r>
            <a:r>
              <a:rPr lang="ru-RU" i="1" dirty="0" err="1" smtClean="0"/>
              <a:t>бачимо</a:t>
            </a:r>
            <a:r>
              <a:rPr lang="ru-RU" i="1" dirty="0" smtClean="0"/>
              <a:t> </a:t>
            </a:r>
            <a:r>
              <a:rPr lang="ru-RU" i="1" dirty="0" err="1" smtClean="0"/>
              <a:t>твердження</a:t>
            </a:r>
            <a:r>
              <a:rPr lang="ru-RU" i="1" dirty="0" smtClean="0"/>
              <a:t> про те, </a:t>
            </a:r>
            <a:r>
              <a:rPr lang="ru-RU" i="1" dirty="0" err="1" smtClean="0"/>
              <a:t>що</a:t>
            </a:r>
            <a:r>
              <a:rPr lang="ru-RU" i="1" dirty="0" smtClean="0"/>
              <a:t> треба знати, </a:t>
            </a:r>
          </a:p>
          <a:p>
            <a:pPr algn="just">
              <a:buNone/>
            </a:pPr>
            <a:r>
              <a:rPr lang="ru-RU" i="1" dirty="0" smtClean="0"/>
              <a:t>як "</a:t>
            </a:r>
            <a:r>
              <a:rPr lang="ru-RU" i="1" dirty="0" err="1" smtClean="0"/>
              <a:t>увійти</a:t>
            </a:r>
            <a:r>
              <a:rPr lang="ru-RU" i="1" dirty="0" smtClean="0"/>
              <a:t>"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як</a:t>
            </a:r>
            <a:r>
              <a:rPr lang="ru-RU" i="1" dirty="0" smtClean="0"/>
              <a:t> "</a:t>
            </a:r>
            <a:r>
              <a:rPr lang="ru-RU" i="1" dirty="0" err="1" smtClean="0"/>
              <a:t>вийти</a:t>
            </a:r>
            <a:r>
              <a:rPr lang="ru-RU" i="1" dirty="0" smtClean="0"/>
              <a:t>", </a:t>
            </a:r>
            <a:r>
              <a:rPr lang="ru-RU" i="1" dirty="0" err="1" smtClean="0"/>
              <a:t>знайшло</a:t>
            </a:r>
            <a:r>
              <a:rPr lang="ru-RU" i="1" dirty="0" smtClean="0"/>
              <a:t> в </a:t>
            </a:r>
            <a:r>
              <a:rPr lang="ru-RU" i="1" dirty="0" err="1" smtClean="0"/>
              <a:t>нашому</a:t>
            </a:r>
            <a:r>
              <a:rPr lang="ru-RU" i="1" dirty="0" smtClean="0"/>
              <a:t> </a:t>
            </a:r>
          </a:p>
          <a:p>
            <a:pPr algn="just">
              <a:buNone/>
            </a:pPr>
            <a:r>
              <a:rPr lang="ru-RU" i="1" dirty="0" err="1" smtClean="0"/>
              <a:t>викладі</a:t>
            </a:r>
            <a:r>
              <a:rPr lang="ru-RU" i="1" dirty="0" smtClean="0"/>
              <a:t> </a:t>
            </a:r>
            <a:r>
              <a:rPr lang="ru-RU" i="1" dirty="0" err="1" smtClean="0"/>
              <a:t>тези</a:t>
            </a:r>
            <a:r>
              <a:rPr lang="ru-RU" i="1" dirty="0" smtClean="0"/>
              <a:t> про текст як модель</a:t>
            </a:r>
          </a:p>
          <a:p>
            <a:pPr algn="just">
              <a:buNone/>
            </a:pPr>
            <a:r>
              <a:rPr lang="ru-RU" i="1" dirty="0" err="1" smtClean="0"/>
              <a:t>комунікативного</a:t>
            </a:r>
            <a:r>
              <a:rPr lang="ru-RU" i="1" dirty="0" smtClean="0"/>
              <a:t> акту </a:t>
            </a:r>
            <a:r>
              <a:rPr lang="ru-RU" i="1" dirty="0" err="1" smtClean="0"/>
              <a:t>повне</a:t>
            </a:r>
            <a:r>
              <a:rPr lang="ru-RU" i="1" dirty="0" smtClean="0"/>
              <a:t> </a:t>
            </a:r>
            <a:r>
              <a:rPr lang="ru-RU" i="1" dirty="0" err="1" smtClean="0"/>
              <a:t>підтвердження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C:\Users\admin\Desktop\cnjpus-text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2544"/>
            <a:ext cx="9144000" cy="4335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3" name="Picture 1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46043"/>
          </a:xfrm>
        </p:spPr>
        <p:txBody>
          <a:bodyPr/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"</a:t>
            </a:r>
            <a:r>
              <a:rPr lang="ru-RU" b="1" i="1" dirty="0"/>
              <a:t>Треба знати, як </a:t>
            </a:r>
            <a:r>
              <a:rPr lang="ru-RU" b="1" i="1" dirty="0" err="1"/>
              <a:t>увійти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як</a:t>
            </a:r>
            <a:r>
              <a:rPr lang="ru-RU" b="1" i="1" dirty="0"/>
              <a:t> </a:t>
            </a:r>
            <a:r>
              <a:rPr lang="ru-RU" b="1" i="1" dirty="0" err="1"/>
              <a:t>вийти</a:t>
            </a:r>
            <a:r>
              <a:rPr lang="ru-RU" b="1" i="1" dirty="0"/>
              <a:t>, </a:t>
            </a:r>
            <a:r>
              <a:rPr lang="ru-RU" b="1" i="1" dirty="0" err="1"/>
              <a:t>тобто</a:t>
            </a:r>
            <a:r>
              <a:rPr lang="ru-RU" b="1" i="1" dirty="0"/>
              <a:t> </a:t>
            </a:r>
            <a:br>
              <a:rPr lang="ru-RU" b="1" i="1" dirty="0"/>
            </a:b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чого</a:t>
            </a:r>
            <a:r>
              <a:rPr lang="ru-RU" b="1" i="1" dirty="0"/>
              <a:t> </a:t>
            </a:r>
            <a:r>
              <a:rPr lang="ru-RU" b="1" i="1" dirty="0" err="1"/>
              <a:t>почати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чим</a:t>
            </a:r>
            <a:r>
              <a:rPr lang="ru-RU" b="1" i="1" dirty="0"/>
              <a:t> </a:t>
            </a:r>
            <a:r>
              <a:rPr lang="ru-RU" b="1" i="1" dirty="0" err="1"/>
              <a:t>закінчити</a:t>
            </a:r>
            <a:r>
              <a:rPr lang="ru-RU" b="1" i="1" dirty="0"/>
              <a:t> </a:t>
            </a:r>
            <a:r>
              <a:rPr lang="ru-RU" b="1" i="1" dirty="0" err="1"/>
              <a:t>розмову</a:t>
            </a:r>
            <a:r>
              <a:rPr lang="ru-RU" b="1" i="1" dirty="0"/>
              <a:t>”, - </a:t>
            </a:r>
            <a:br>
              <a:rPr lang="ru-RU" b="1" i="1" dirty="0"/>
            </a:br>
            <a:r>
              <a:rPr lang="ru-RU" b="1" i="1" dirty="0"/>
              <a:t>так </a:t>
            </a:r>
            <a:r>
              <a:rPr lang="ru-RU" b="1" i="1" dirty="0" err="1"/>
              <a:t>повчав</a:t>
            </a:r>
            <a:r>
              <a:rPr lang="ru-RU" b="1" i="1" dirty="0"/>
              <a:t> внука </a:t>
            </a:r>
            <a:r>
              <a:rPr lang="ru-RU" b="1" i="1" dirty="0" err="1"/>
              <a:t>єврейської</a:t>
            </a:r>
            <a:r>
              <a:rPr lang="ru-RU" b="1" i="1" dirty="0"/>
              <a:t> </a:t>
            </a:r>
            <a:r>
              <a:rPr lang="ru-RU" b="1" i="1" dirty="0" err="1"/>
              <a:t>мудрості</a:t>
            </a:r>
            <a:r>
              <a:rPr lang="ru-RU" b="1" i="1" dirty="0"/>
              <a:t> </a:t>
            </a:r>
            <a:r>
              <a:rPr lang="ru-RU" b="1" i="1" dirty="0" err="1"/>
              <a:t>дід</a:t>
            </a:r>
            <a:r>
              <a:rPr lang="ru-RU" b="1" i="1" dirty="0"/>
              <a:t> </a:t>
            </a:r>
            <a:br>
              <a:rPr lang="ru-RU" b="1" i="1" dirty="0"/>
            </a:br>
            <a:r>
              <a:rPr lang="ru-RU" b="1" i="1" dirty="0"/>
              <a:t>автора </a:t>
            </a:r>
            <a:r>
              <a:rPr lang="ru-RU" b="1" i="1" dirty="0" err="1"/>
              <a:t>цього</a:t>
            </a:r>
            <a:r>
              <a:rPr lang="ru-RU" b="1" i="1" dirty="0"/>
              <a:t> </a:t>
            </a:r>
            <a:r>
              <a:rPr lang="ru-RU" b="1" i="1" dirty="0" err="1"/>
              <a:t>нарису</a:t>
            </a:r>
            <a:r>
              <a:rPr lang="ru-RU" b="1" i="1" dirty="0"/>
              <a:t>. </a:t>
            </a:r>
            <a:endParaRPr lang="ru-RU" b="1" i="1" dirty="0" smtClean="0"/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r>
              <a:rPr lang="ru-RU" b="1" i="1" dirty="0" smtClean="0"/>
              <a:t>                                                               </a:t>
            </a:r>
            <a:r>
              <a:rPr lang="ru-RU" b="1" i="1" dirty="0" err="1" smtClean="0"/>
              <a:t>М.Д.Феллер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780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smtClean="0"/>
              <a:t>     </a:t>
            </a:r>
            <a:r>
              <a:rPr lang="ru-RU" sz="2400" i="1" dirty="0" err="1" smtClean="0"/>
              <a:t>Поміж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популярним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теоретичними</a:t>
            </a:r>
            <a:r>
              <a:rPr lang="ru-RU" sz="2400" i="1" dirty="0" smtClean="0"/>
              <a:t> стилями,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обслуговують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різні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види</a:t>
            </a:r>
            <a:r>
              <a:rPr lang="ru-RU" sz="2400" i="1" dirty="0" smtClean="0"/>
              <a:t> абстрактного </a:t>
            </a:r>
            <a:r>
              <a:rPr lang="ru-RU" sz="2400" i="1" dirty="0" err="1" smtClean="0"/>
              <a:t>мислення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чимало</a:t>
            </a:r>
            <a:r>
              <a:rPr lang="ru-RU" sz="2400" i="1" dirty="0" smtClean="0"/>
              <a:t> як </a:t>
            </a:r>
            <a:r>
              <a:rPr lang="ru-RU" sz="2400" i="1" dirty="0" err="1" smtClean="0"/>
              <a:t>подібності</a:t>
            </a:r>
            <a:r>
              <a:rPr lang="ru-RU" sz="2400" i="1" dirty="0" smtClean="0"/>
              <a:t>, так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відмінностей</a:t>
            </a:r>
            <a:r>
              <a:rPr lang="ru-RU" sz="2400" i="1" dirty="0" smtClean="0"/>
              <a:t>. Так в популярному </a:t>
            </a:r>
            <a:r>
              <a:rPr lang="ru-RU" sz="2400" i="1" dirty="0" err="1" smtClean="0"/>
              <a:t>стилі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адресування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неспеціалісту</a:t>
            </a:r>
            <a:r>
              <a:rPr lang="ru-RU" sz="2400" i="1" dirty="0" smtClean="0"/>
              <a:t> на перший план </a:t>
            </a:r>
            <a:r>
              <a:rPr lang="ru-RU" sz="2400" i="1" dirty="0" err="1" smtClean="0"/>
              <a:t>виходить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комунікативна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підструктура</a:t>
            </a:r>
            <a:r>
              <a:rPr lang="ru-RU" sz="2400" i="1" dirty="0" smtClean="0"/>
              <a:t>, в теоретичному – </a:t>
            </a:r>
            <a:r>
              <a:rPr lang="ru-RU" sz="2400" i="1" dirty="0" err="1" smtClean="0"/>
              <a:t>пізнавальна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Відповідно</a:t>
            </a:r>
            <a:r>
              <a:rPr lang="ru-RU" sz="2400" i="1" dirty="0" smtClean="0"/>
              <a:t>, в </a:t>
            </a:r>
            <a:r>
              <a:rPr lang="ru-RU" sz="2400" i="1" dirty="0" err="1" smtClean="0"/>
              <a:t>першому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домінує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психологічна</a:t>
            </a:r>
            <a:r>
              <a:rPr lang="ru-RU" sz="2400" i="1" dirty="0" smtClean="0"/>
              <a:t>, а в другому - </a:t>
            </a:r>
            <a:r>
              <a:rPr lang="ru-RU" sz="2400" i="1" dirty="0" err="1" smtClean="0"/>
              <a:t>логічна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складова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структури</a:t>
            </a:r>
            <a:r>
              <a:rPr lang="ru-RU" sz="2400" i="1" dirty="0" smtClean="0"/>
              <a:t>. </a:t>
            </a:r>
            <a:endParaRPr lang="ru-RU" sz="2400" dirty="0" smtClean="0"/>
          </a:p>
          <a:p>
            <a:pPr>
              <a:buNone/>
            </a:pPr>
            <a:endParaRPr lang="ru-RU" sz="2800" dirty="0"/>
          </a:p>
        </p:txBody>
      </p:sp>
      <p:pic>
        <p:nvPicPr>
          <p:cNvPr id="1026" name="Picture 2" descr="C:\Users\admin\Desktop\1c61ef6a50261278cdb8971a262980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0"/>
            <a:ext cx="486003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i="1" dirty="0" err="1" smtClean="0"/>
              <a:t>Активне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мислення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читача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передбачає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наявність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шпарин</a:t>
            </a:r>
            <a:r>
              <a:rPr lang="ru-RU" sz="2800" i="1" dirty="0" smtClean="0"/>
              <a:t> в </a:t>
            </a:r>
            <a:r>
              <a:rPr lang="ru-RU" sz="2800" i="1" dirty="0" err="1" smtClean="0"/>
              <a:t>тексті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більше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в</a:t>
            </a:r>
            <a:r>
              <a:rPr lang="ru-RU" sz="2800" i="1" dirty="0" smtClean="0"/>
              <a:t> теоретичному. Для популярного стилю характерно </a:t>
            </a:r>
            <a:r>
              <a:rPr lang="ru-RU" sz="2800" i="1" dirty="0" err="1" smtClean="0"/>
              <a:t>виражене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членування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тоді</a:t>
            </a:r>
            <a:r>
              <a:rPr lang="ru-RU" sz="2800" i="1" dirty="0" smtClean="0"/>
              <a:t> як в теоретичному </a:t>
            </a:r>
            <a:r>
              <a:rPr lang="ru-RU" sz="2800" i="1" dirty="0" err="1" smtClean="0"/>
              <a:t>авторське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мислення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прагне</a:t>
            </a:r>
            <a:r>
              <a:rPr lang="ru-RU" sz="2800" i="1" dirty="0" smtClean="0"/>
              <a:t> до </a:t>
            </a:r>
            <a:r>
              <a:rPr lang="ru-RU" sz="2800" i="1" dirty="0" err="1" smtClean="0"/>
              <a:t>максимальної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цілісності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хоча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орієнтація</a:t>
            </a:r>
            <a:r>
              <a:rPr lang="ru-RU" sz="2800" i="1" dirty="0" smtClean="0"/>
              <a:t> на </a:t>
            </a:r>
            <a:r>
              <a:rPr lang="ru-RU" sz="2800" i="1" dirty="0" err="1" smtClean="0"/>
              <a:t>читача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примушує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членувати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твір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його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елементи</a:t>
            </a:r>
            <a:r>
              <a:rPr lang="ru-RU" sz="2800" i="1" dirty="0" smtClean="0"/>
              <a:t>, </a:t>
            </a:r>
            <a:r>
              <a:rPr lang="ru-RU" sz="2800" i="1" dirty="0" err="1" smtClean="0"/>
              <a:t>надаючи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їм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більш</a:t>
            </a:r>
            <a:r>
              <a:rPr lang="ru-RU" sz="2800" i="1" dirty="0" smtClean="0"/>
              <a:t> популярного характеру. </a:t>
            </a:r>
            <a:endParaRPr lang="ru-RU" sz="2800" dirty="0"/>
          </a:p>
        </p:txBody>
      </p:sp>
      <p:pic>
        <p:nvPicPr>
          <p:cNvPr id="2050" name="Picture 2" descr="C:\Users\admin\Desktop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12935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Прикладний</a:t>
            </a:r>
            <a:r>
              <a:rPr lang="ru-RU" i="1" dirty="0" smtClean="0"/>
              <a:t> стиль </a:t>
            </a:r>
            <a:r>
              <a:rPr lang="ru-RU" i="1" dirty="0" err="1" smtClean="0"/>
              <a:t>обслуговує</a:t>
            </a:r>
            <a:r>
              <a:rPr lang="ru-RU" i="1" dirty="0" smtClean="0"/>
              <a:t> твори, </a:t>
            </a:r>
            <a:r>
              <a:rPr lang="ru-RU" i="1" dirty="0" err="1" smtClean="0"/>
              <a:t>розраховані</a:t>
            </a:r>
            <a:r>
              <a:rPr lang="ru-RU" i="1" dirty="0" smtClean="0"/>
              <a:t> на момент практики, коли </a:t>
            </a:r>
            <a:r>
              <a:rPr lang="ru-RU" i="1" dirty="0" err="1" smtClean="0"/>
              <a:t>отримані</a:t>
            </a:r>
            <a:r>
              <a:rPr lang="ru-RU" i="1" dirty="0" smtClean="0"/>
              <a:t> </a:t>
            </a:r>
            <a:r>
              <a:rPr lang="ru-RU" i="1" dirty="0" err="1" smtClean="0"/>
              <a:t>знання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використовують</a:t>
            </a:r>
            <a:r>
              <a:rPr lang="ru-RU" i="1" dirty="0" smtClean="0"/>
              <a:t> для </a:t>
            </a:r>
            <a:r>
              <a:rPr lang="ru-RU" i="1" dirty="0" err="1" smtClean="0"/>
              <a:t>прийняття</a:t>
            </a:r>
            <a:r>
              <a:rPr lang="ru-RU" i="1" dirty="0" smtClean="0"/>
              <a:t> </a:t>
            </a:r>
            <a:r>
              <a:rPr lang="ru-RU" i="1" dirty="0" err="1" smtClean="0"/>
              <a:t>рішень</a:t>
            </a:r>
            <a:r>
              <a:rPr lang="ru-RU" i="1" dirty="0" smtClean="0"/>
              <a:t>. Цей стиль </a:t>
            </a:r>
            <a:r>
              <a:rPr lang="ru-RU" i="1" dirty="0" err="1" smtClean="0"/>
              <a:t>передає</a:t>
            </a:r>
            <a:r>
              <a:rPr lang="ru-RU" i="1" dirty="0" smtClean="0"/>
              <a:t> </a:t>
            </a:r>
            <a:r>
              <a:rPr lang="ru-RU" i="1" dirty="0" err="1" smtClean="0"/>
              <a:t>готове</a:t>
            </a:r>
            <a:r>
              <a:rPr lang="ru-RU" i="1" dirty="0" smtClean="0"/>
              <a:t> </a:t>
            </a:r>
            <a:r>
              <a:rPr lang="ru-RU" i="1" dirty="0" err="1" smtClean="0"/>
              <a:t>знання</a:t>
            </a:r>
            <a:r>
              <a:rPr lang="ru-RU" i="1" dirty="0" smtClean="0"/>
              <a:t>, </a:t>
            </a:r>
            <a:r>
              <a:rPr lang="ru-RU" i="1" dirty="0" err="1" smtClean="0"/>
              <a:t>котре</a:t>
            </a:r>
            <a:r>
              <a:rPr lang="ru-RU" i="1" dirty="0" smtClean="0"/>
              <a:t> </a:t>
            </a:r>
            <a:r>
              <a:rPr lang="ru-RU" i="1" dirty="0" err="1" smtClean="0"/>
              <a:t>потрібно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"</a:t>
            </a:r>
            <a:r>
              <a:rPr lang="ru-RU" i="1" dirty="0" err="1" smtClean="0"/>
              <a:t>взяти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діяти</a:t>
            </a:r>
            <a:r>
              <a:rPr lang="ru-RU" i="1" dirty="0" smtClean="0"/>
              <a:t>".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5904656" cy="2713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Прагнення</a:t>
            </a:r>
            <a:r>
              <a:rPr lang="ru-RU" i="1" dirty="0" smtClean="0"/>
              <a:t> </a:t>
            </a:r>
            <a:r>
              <a:rPr lang="ru-RU" i="1" dirty="0" err="1" smtClean="0"/>
              <a:t>висловитися</a:t>
            </a:r>
            <a:r>
              <a:rPr lang="ru-RU" i="1" dirty="0" smtClean="0"/>
              <a:t> складно, </a:t>
            </a:r>
            <a:r>
              <a:rPr lang="ru-RU" i="1" dirty="0" err="1" smtClean="0"/>
              <a:t>прагнення</a:t>
            </a:r>
            <a:r>
              <a:rPr lang="ru-RU" i="1" dirty="0" smtClean="0"/>
              <a:t> </a:t>
            </a:r>
            <a:r>
              <a:rPr lang="ru-RU" i="1" dirty="0" err="1" smtClean="0"/>
              <a:t>надати</a:t>
            </a:r>
            <a:r>
              <a:rPr lang="ru-RU" i="1" dirty="0" smtClean="0"/>
              <a:t> </a:t>
            </a:r>
            <a:r>
              <a:rPr lang="ru-RU" i="1" dirty="0" err="1" smtClean="0"/>
              <a:t>знання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формується</a:t>
            </a:r>
            <a:r>
              <a:rPr lang="ru-RU" i="1" dirty="0" smtClean="0"/>
              <a:t>, </a:t>
            </a:r>
            <a:r>
              <a:rPr lang="ru-RU" i="1" dirty="0" err="1" smtClean="0"/>
              <a:t>суперечить</a:t>
            </a:r>
            <a:r>
              <a:rPr lang="ru-RU" i="1" dirty="0" smtClean="0"/>
              <a:t> </a:t>
            </a:r>
            <a:r>
              <a:rPr lang="ru-RU" i="1" dirty="0" err="1" smtClean="0"/>
              <a:t>вимогам</a:t>
            </a:r>
            <a:r>
              <a:rPr lang="ru-RU" i="1" dirty="0" smtClean="0"/>
              <a:t> </a:t>
            </a:r>
            <a:r>
              <a:rPr lang="ru-RU" i="1" dirty="0" err="1" smtClean="0"/>
              <a:t>читача</a:t>
            </a:r>
            <a:r>
              <a:rPr lang="ru-RU" i="1" dirty="0" smtClean="0"/>
              <a:t> до тих </a:t>
            </a:r>
            <a:r>
              <a:rPr lang="ru-RU" i="1" dirty="0" err="1" smtClean="0"/>
              <a:t>творів</a:t>
            </a:r>
            <a:r>
              <a:rPr lang="ru-RU" i="1" dirty="0" smtClean="0"/>
              <a:t>, для </a:t>
            </a:r>
            <a:r>
              <a:rPr lang="ru-RU" i="1" dirty="0" err="1" smtClean="0"/>
              <a:t>котрих</a:t>
            </a:r>
            <a:r>
              <a:rPr lang="ru-RU" i="1" dirty="0" smtClean="0"/>
              <a:t> </a:t>
            </a:r>
            <a:r>
              <a:rPr lang="ru-RU" i="1" dirty="0" err="1" smtClean="0"/>
              <a:t>функціональним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прикладний</a:t>
            </a:r>
            <a:r>
              <a:rPr lang="ru-RU" i="1" dirty="0" smtClean="0"/>
              <a:t> стиль.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9" name="Picture 9" descr="C:\Users\admin\Desktop\загружено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843808" cy="3147789"/>
          </a:xfrm>
          <a:prstGeom prst="rect">
            <a:avLst/>
          </a:prstGeom>
          <a:noFill/>
        </p:spPr>
      </p:pic>
      <p:pic>
        <p:nvPicPr>
          <p:cNvPr id="5130" name="Picture 10" descr="C:\Users\admin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1196752"/>
            <a:ext cx="3384376" cy="3240360"/>
          </a:xfrm>
          <a:prstGeom prst="rect">
            <a:avLst/>
          </a:prstGeom>
          <a:noFill/>
        </p:spPr>
      </p:pic>
      <p:pic>
        <p:nvPicPr>
          <p:cNvPr id="5128" name="Picture 8" descr="C:\Users\admin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836712"/>
            <a:ext cx="324036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0ad5ddce6b1be54995cb641d69c80a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571901"/>
          </a:xfrm>
          <a:prstGeom prst="rect">
            <a:avLst/>
          </a:prstGeom>
          <a:noFill/>
        </p:spPr>
      </p:pic>
      <p:pic>
        <p:nvPicPr>
          <p:cNvPr id="6148" name="Picture 4" descr="C:\Users\admi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841" y="3284984"/>
            <a:ext cx="4770160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Прикладний</a:t>
            </a:r>
            <a:r>
              <a:rPr lang="ru-RU" i="1" dirty="0" smtClean="0"/>
              <a:t> стиль </a:t>
            </a:r>
            <a:r>
              <a:rPr lang="ru-RU" i="1" dirty="0" err="1" smtClean="0"/>
              <a:t>безособовий</a:t>
            </a:r>
            <a:r>
              <a:rPr lang="ru-RU" i="1" dirty="0" smtClean="0"/>
              <a:t>. </a:t>
            </a:r>
            <a:r>
              <a:rPr lang="ru-RU" i="1" dirty="0" err="1" smtClean="0"/>
              <a:t>Навіть</a:t>
            </a:r>
            <a:r>
              <a:rPr lang="ru-RU" i="1" dirty="0" smtClean="0"/>
              <a:t> у тих </a:t>
            </a:r>
            <a:r>
              <a:rPr lang="ru-RU" i="1" dirty="0" err="1" smtClean="0"/>
              <a:t>випадках</a:t>
            </a:r>
            <a:r>
              <a:rPr lang="ru-RU" i="1" dirty="0" smtClean="0"/>
              <a:t>, коли в </a:t>
            </a:r>
            <a:r>
              <a:rPr lang="ru-RU" i="1" dirty="0" err="1" smtClean="0"/>
              <a:t>діловому</a:t>
            </a:r>
            <a:r>
              <a:rPr lang="ru-RU" i="1" dirty="0" smtClean="0"/>
              <a:t> </a:t>
            </a:r>
            <a:r>
              <a:rPr lang="ru-RU" i="1" dirty="0" err="1" smtClean="0"/>
              <a:t>листуванні</a:t>
            </a:r>
            <a:r>
              <a:rPr lang="ru-RU" i="1" dirty="0" smtClean="0"/>
              <a:t> </a:t>
            </a:r>
            <a:r>
              <a:rPr lang="ru-RU" i="1" dirty="0" err="1" smtClean="0"/>
              <a:t>йдеться</a:t>
            </a:r>
            <a:r>
              <a:rPr lang="ru-RU" i="1" dirty="0" smtClean="0"/>
              <a:t> про </a:t>
            </a:r>
            <a:r>
              <a:rPr lang="ru-RU" i="1" dirty="0" err="1" smtClean="0"/>
              <a:t>конкретних</a:t>
            </a:r>
            <a:r>
              <a:rPr lang="ru-RU" i="1" dirty="0" smtClean="0"/>
              <a:t> людей, вони </a:t>
            </a:r>
            <a:r>
              <a:rPr lang="ru-RU" i="1" dirty="0" err="1" smtClean="0"/>
              <a:t>виступають</a:t>
            </a:r>
            <a:r>
              <a:rPr lang="ru-RU" i="1" dirty="0" smtClean="0"/>
              <a:t> </a:t>
            </a:r>
            <a:r>
              <a:rPr lang="ru-RU" i="1" dirty="0" err="1" smtClean="0"/>
              <a:t>лише</a:t>
            </a:r>
            <a:r>
              <a:rPr lang="ru-RU" i="1" dirty="0" smtClean="0"/>
              <a:t> як </a:t>
            </a:r>
            <a:r>
              <a:rPr lang="ru-RU" i="1" dirty="0" err="1" smtClean="0"/>
              <a:t>юридичні</a:t>
            </a:r>
            <a:r>
              <a:rPr lang="ru-RU" i="1" dirty="0" smtClean="0"/>
              <a:t> особи – </a:t>
            </a:r>
            <a:r>
              <a:rPr lang="ru-RU" i="1" dirty="0" err="1" smtClean="0"/>
              <a:t>скаржники</a:t>
            </a:r>
            <a:r>
              <a:rPr lang="ru-RU" i="1" dirty="0" smtClean="0"/>
              <a:t>, </a:t>
            </a:r>
            <a:r>
              <a:rPr lang="ru-RU" i="1" dirty="0" err="1" smtClean="0"/>
              <a:t>хворі</a:t>
            </a:r>
            <a:r>
              <a:rPr lang="ru-RU" i="1" dirty="0" smtClean="0"/>
              <a:t>, </a:t>
            </a:r>
            <a:r>
              <a:rPr lang="ru-RU" i="1" dirty="0" err="1" smtClean="0"/>
              <a:t>роботодавці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т.п.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admin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595928" cy="3435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124744"/>
            <a:ext cx="529208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/>
              <a:t>    </a:t>
            </a:r>
            <a:r>
              <a:rPr lang="ru-RU" sz="2800" i="1" dirty="0" err="1" smtClean="0"/>
              <a:t>Безособовості</a:t>
            </a:r>
            <a:r>
              <a:rPr lang="ru-RU" sz="2800" i="1" dirty="0" smtClean="0"/>
              <a:t> стилю </a:t>
            </a:r>
            <a:r>
              <a:rPr lang="ru-RU" sz="2800" i="1" dirty="0" err="1" smtClean="0"/>
              <a:t>сприяє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надмір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пасивних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конструкцій</a:t>
            </a:r>
            <a:r>
              <a:rPr lang="ru-RU" sz="2800" i="1" dirty="0" smtClean="0"/>
              <a:t>. </a:t>
            </a:r>
            <a:r>
              <a:rPr lang="ru-RU" sz="2800" i="1" dirty="0" err="1" smtClean="0"/>
              <a:t>Пасивні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конструкції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доречні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тоді</a:t>
            </a:r>
            <a:r>
              <a:rPr lang="ru-RU" sz="2800" i="1" dirty="0" smtClean="0"/>
              <a:t>, коли </a:t>
            </a:r>
            <a:r>
              <a:rPr lang="ru-RU" sz="2800" i="1" dirty="0" err="1" smtClean="0"/>
              <a:t>фактичний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творець-автор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дії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очевидний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немає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необхідності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його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називати</a:t>
            </a:r>
            <a:r>
              <a:rPr lang="ru-RU" sz="2800" i="1" dirty="0" smtClean="0"/>
              <a:t>; </a:t>
            </a:r>
            <a:r>
              <a:rPr lang="ru-RU" sz="2800" i="1" dirty="0" err="1" smtClean="0"/>
              <a:t>коли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потрібно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спрямувати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увагу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читача</a:t>
            </a:r>
            <a:r>
              <a:rPr lang="ru-RU" sz="2800" i="1" dirty="0" smtClean="0"/>
              <a:t> на саму </a:t>
            </a:r>
            <a:r>
              <a:rPr lang="ru-RU" sz="2800" i="1" dirty="0" err="1" smtClean="0"/>
              <a:t>дію</a:t>
            </a:r>
            <a:r>
              <a:rPr lang="ru-RU" sz="2800" i="1" dirty="0" smtClean="0"/>
              <a:t>, а не на </a:t>
            </a:r>
            <a:r>
              <a:rPr lang="ru-RU" sz="2800" i="1" dirty="0" err="1" smtClean="0"/>
              <a:t>її</a:t>
            </a:r>
            <a:r>
              <a:rPr lang="ru-RU" sz="2800" i="1" dirty="0" smtClean="0"/>
              <a:t> автора.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0" name="Picture 2" descr="C:\Users\admin\Desktop\96202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20688"/>
            <a:ext cx="341987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508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</cp:revision>
  <dcterms:created xsi:type="dcterms:W3CDTF">2014-12-15T15:03:34Z</dcterms:created>
  <dcterms:modified xsi:type="dcterms:W3CDTF">2015-02-14T07:52:34Z</dcterms:modified>
</cp:coreProperties>
</file>