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2" r:id="rId4"/>
    <p:sldId id="264" r:id="rId5"/>
    <p:sldId id="265"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19.12.2012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19.12.2012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19.12.2012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19.12.2012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19.12.2012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19.12.2012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19.12.2012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2071702"/>
          </a:xfrm>
        </p:spPr>
        <p:txBody>
          <a:bodyPr>
            <a:noAutofit/>
          </a:bodyPr>
          <a:lstStyle/>
          <a:p>
            <a:r>
              <a:rPr lang="en-US" sz="2000" b="1" dirty="0" smtClean="0">
                <a:latin typeface="Comic Sans MS" pitchFamily="66" charset="0"/>
              </a:rPr>
              <a:t>The cuisine of the United States</a:t>
            </a:r>
            <a:r>
              <a:rPr lang="ru-RU" sz="2000" dirty="0" smtClean="0">
                <a:latin typeface="Comic Sans MS" pitchFamily="66" charset="0"/>
              </a:rPr>
              <a:t>.</a:t>
            </a:r>
            <a:r>
              <a:rPr lang="en-US" sz="2000" dirty="0" smtClean="0">
                <a:latin typeface="Comic Sans MS" pitchFamily="66" charset="0"/>
              </a:rPr>
              <a:t/>
            </a:r>
            <a:br>
              <a:rPr lang="en-US" sz="2000" dirty="0" smtClean="0">
                <a:latin typeface="Comic Sans MS" pitchFamily="66" charset="0"/>
              </a:rPr>
            </a:br>
            <a:r>
              <a:rPr lang="ru-RU" sz="2000" dirty="0" smtClean="0">
                <a:latin typeface="Comic Sans MS" pitchFamily="66" charset="0"/>
              </a:rPr>
              <a:t/>
            </a:r>
            <a:br>
              <a:rPr lang="ru-RU" sz="2000" dirty="0" smtClean="0">
                <a:latin typeface="Comic Sans MS" pitchFamily="66" charset="0"/>
              </a:rPr>
            </a:br>
            <a:r>
              <a:rPr lang="en-US" sz="2000" dirty="0" smtClean="0">
                <a:latin typeface="Comic Sans MS" pitchFamily="66" charset="0"/>
              </a:rPr>
              <a:t> American cuisine — is various styles of cooking in the USA. American cuisine - mixed up with some culinary traditions of the American Indians and immigrant cultures</a:t>
            </a:r>
            <a:endParaRPr lang="ru-RU" sz="2000" dirty="0">
              <a:latin typeface="Comic Sans MS" pitchFamily="66" charset="0"/>
            </a:endParaRPr>
          </a:p>
        </p:txBody>
      </p:sp>
      <p:sp>
        <p:nvSpPr>
          <p:cNvPr id="3" name="Содержимое 2"/>
          <p:cNvSpPr>
            <a:spLocks noGrp="1"/>
          </p:cNvSpPr>
          <p:nvPr>
            <p:ph idx="1"/>
          </p:nvPr>
        </p:nvSpPr>
        <p:spPr>
          <a:xfrm flipH="1">
            <a:off x="411480" y="5286388"/>
            <a:ext cx="4089081" cy="839775"/>
          </a:xfrm>
        </p:spPr>
        <p:txBody>
          <a:bodyPr>
            <a:normAutofit/>
          </a:bodyPr>
          <a:lstStyle/>
          <a:p>
            <a:pPr>
              <a:buNone/>
            </a:pPr>
            <a:r>
              <a:rPr lang="ru-RU" dirty="0" smtClean="0"/>
              <a:t>            </a:t>
            </a:r>
            <a:endParaRPr lang="ru-RU" dirty="0"/>
          </a:p>
        </p:txBody>
      </p:sp>
      <p:pic>
        <p:nvPicPr>
          <p:cNvPr id="4" name="Рисунок 3" descr="Flag_of_the_United_States.svg.png"/>
          <p:cNvPicPr>
            <a:picLocks noChangeAspect="1"/>
          </p:cNvPicPr>
          <p:nvPr/>
        </p:nvPicPr>
        <p:blipFill>
          <a:blip r:embed="rId2"/>
          <a:stretch>
            <a:fillRect/>
          </a:stretch>
        </p:blipFill>
        <p:spPr>
          <a:xfrm>
            <a:off x="857224" y="2428868"/>
            <a:ext cx="7358114" cy="3872207"/>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42910" y="214290"/>
            <a:ext cx="8058152" cy="1714512"/>
          </a:xfrm>
        </p:spPr>
        <p:txBody>
          <a:bodyPr>
            <a:normAutofit/>
          </a:bodyPr>
          <a:lstStyle/>
          <a:p>
            <a:r>
              <a:rPr lang="en-US" sz="2800" dirty="0">
                <a:latin typeface="Comic Sans MS" pitchFamily="66" charset="0"/>
              </a:rPr>
              <a:t>D</a:t>
            </a:r>
            <a:r>
              <a:rPr lang="en-US" sz="2800" dirty="0" smtClean="0">
                <a:latin typeface="Comic Sans MS" pitchFamily="66" charset="0"/>
              </a:rPr>
              <a:t>ay begins with a cup of coffee or juice</a:t>
            </a:r>
            <a:br>
              <a:rPr lang="en-US" sz="2800" dirty="0" smtClean="0">
                <a:latin typeface="Comic Sans MS" pitchFamily="66" charset="0"/>
              </a:rPr>
            </a:br>
            <a:r>
              <a:rPr lang="en-US" sz="2800" dirty="0" smtClean="0">
                <a:latin typeface="Comic Sans MS" pitchFamily="66" charset="0"/>
              </a:rPr>
              <a:t>and flakes with milk or</a:t>
            </a:r>
            <a:r>
              <a:rPr lang="ru-RU" sz="2800" dirty="0" smtClean="0">
                <a:latin typeface="Comic Sans MS" pitchFamily="66" charset="0"/>
              </a:rPr>
              <a:t> </a:t>
            </a:r>
            <a:r>
              <a:rPr lang="en-US" sz="2800" dirty="0" smtClean="0">
                <a:latin typeface="Comic Sans MS" pitchFamily="66" charset="0"/>
              </a:rPr>
              <a:t>toasts</a:t>
            </a:r>
            <a:r>
              <a:rPr lang="ru-RU" sz="2800" dirty="0" smtClean="0">
                <a:latin typeface="Comic Sans MS" pitchFamily="66" charset="0"/>
              </a:rPr>
              <a:t> </a:t>
            </a:r>
            <a:r>
              <a:rPr lang="en-US" sz="2800" dirty="0" smtClean="0">
                <a:latin typeface="Comic Sans MS" pitchFamily="66" charset="0"/>
              </a:rPr>
              <a:t>and wafers with jam or peanut butter</a:t>
            </a:r>
            <a:endParaRPr lang="ru-RU" sz="2800" dirty="0">
              <a:latin typeface="Comic Sans MS" pitchFamily="66" charset="0"/>
            </a:endParaRPr>
          </a:p>
        </p:txBody>
      </p:sp>
      <p:sp>
        <p:nvSpPr>
          <p:cNvPr id="3" name="Подзаголовок 2"/>
          <p:cNvSpPr>
            <a:spLocks noGrp="1"/>
          </p:cNvSpPr>
          <p:nvPr>
            <p:ph type="subTitle" idx="1"/>
          </p:nvPr>
        </p:nvSpPr>
        <p:spPr/>
        <p:txBody>
          <a:bodyPr/>
          <a:lstStyle/>
          <a:p>
            <a:r>
              <a:rPr lang="en-US" dirty="0" smtClean="0"/>
              <a:t>   </a:t>
            </a:r>
            <a:endParaRPr lang="ru-RU" dirty="0"/>
          </a:p>
        </p:txBody>
      </p:sp>
      <p:pic>
        <p:nvPicPr>
          <p:cNvPr id="8" name="Рисунок 7" descr="s_GetAb3tzE.jpg"/>
          <p:cNvPicPr>
            <a:picLocks noChangeAspect="1"/>
          </p:cNvPicPr>
          <p:nvPr/>
        </p:nvPicPr>
        <p:blipFill>
          <a:blip r:embed="rId2"/>
          <a:stretch>
            <a:fillRect/>
          </a:stretch>
        </p:blipFill>
        <p:spPr>
          <a:xfrm>
            <a:off x="928662" y="2000240"/>
            <a:ext cx="3500462" cy="2000264"/>
          </a:xfrm>
          <a:prstGeom prst="rect">
            <a:avLst/>
          </a:prstGeom>
          <a:ln w="127000" cap="sq">
            <a:solidFill>
              <a:srgbClr val="000000"/>
            </a:solidFill>
            <a:miter lim="800000"/>
          </a:ln>
          <a:effectLst>
            <a:outerShdw blurRad="57150" dist="50800" dir="2700000" algn="tl" rotWithShape="0">
              <a:srgbClr val="000000">
                <a:alpha val="40000"/>
              </a:srgbClr>
            </a:outerShdw>
          </a:effectLst>
        </p:spPr>
      </p:pic>
      <p:pic>
        <p:nvPicPr>
          <p:cNvPr id="9" name="Рисунок 8" descr="375.jpg"/>
          <p:cNvPicPr>
            <a:picLocks noChangeAspect="1"/>
          </p:cNvPicPr>
          <p:nvPr/>
        </p:nvPicPr>
        <p:blipFill>
          <a:blip r:embed="rId3"/>
          <a:stretch>
            <a:fillRect/>
          </a:stretch>
        </p:blipFill>
        <p:spPr>
          <a:xfrm>
            <a:off x="928662" y="4214818"/>
            <a:ext cx="3500462" cy="2214578"/>
          </a:xfrm>
          <a:prstGeom prst="rect">
            <a:avLst/>
          </a:prstGeom>
          <a:ln w="127000" cap="sq">
            <a:solidFill>
              <a:srgbClr val="000000"/>
            </a:solidFill>
            <a:miter lim="800000"/>
          </a:ln>
          <a:effectLst>
            <a:outerShdw blurRad="57150" dist="50800" dir="2700000" algn="tl" rotWithShape="0">
              <a:srgbClr val="000000">
                <a:alpha val="40000"/>
              </a:srgbClr>
            </a:outerShdw>
          </a:effectLst>
        </p:spPr>
      </p:pic>
      <p:pic>
        <p:nvPicPr>
          <p:cNvPr id="10" name="Рисунок 9" descr="x_d9e84e4f.jpg"/>
          <p:cNvPicPr>
            <a:picLocks noChangeAspect="1"/>
          </p:cNvPicPr>
          <p:nvPr/>
        </p:nvPicPr>
        <p:blipFill>
          <a:blip r:embed="rId4"/>
          <a:stretch>
            <a:fillRect/>
          </a:stretch>
        </p:blipFill>
        <p:spPr>
          <a:xfrm>
            <a:off x="5000628" y="2000240"/>
            <a:ext cx="3429024" cy="2157412"/>
          </a:xfrm>
          <a:prstGeom prst="rect">
            <a:avLst/>
          </a:prstGeom>
          <a:ln w="127000" cap="sq">
            <a:solidFill>
              <a:srgbClr val="000000"/>
            </a:solidFill>
            <a:miter lim="800000"/>
          </a:ln>
          <a:effectLst>
            <a:outerShdw blurRad="57150" dist="50800" dir="2700000" algn="tl" rotWithShape="0">
              <a:srgbClr val="000000">
                <a:alpha val="40000"/>
              </a:srgbClr>
            </a:outerShdw>
          </a:effectLst>
        </p:spPr>
      </p:pic>
      <p:pic>
        <p:nvPicPr>
          <p:cNvPr id="11" name="Рисунок 10" descr="54780410_kofe_2.jpg"/>
          <p:cNvPicPr>
            <a:picLocks noChangeAspect="1"/>
          </p:cNvPicPr>
          <p:nvPr/>
        </p:nvPicPr>
        <p:blipFill>
          <a:blip r:embed="rId5"/>
          <a:stretch>
            <a:fillRect/>
          </a:stretch>
        </p:blipFill>
        <p:spPr>
          <a:xfrm>
            <a:off x="5000628" y="4143380"/>
            <a:ext cx="3429024" cy="2286016"/>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20" y="1142984"/>
            <a:ext cx="4786346" cy="1643074"/>
          </a:xfrm>
        </p:spPr>
        <p:txBody>
          <a:bodyPr>
            <a:normAutofit fontScale="90000"/>
          </a:bodyPr>
          <a:lstStyle/>
          <a:p>
            <a:r>
              <a:rPr lang="en-US" sz="2800" dirty="0" smtClean="0">
                <a:latin typeface="Comic Sans MS" pitchFamily="66" charset="0"/>
              </a:rPr>
              <a:t>For a breakfast and a lunch with cooking of especially don't trouble. Sandwich - the most popular version of a house lunch. Still it can be salad. They drink Coca-cola or Ice-tea</a:t>
            </a:r>
            <a:endParaRPr lang="ru-RU" sz="2800" dirty="0">
              <a:latin typeface="Comic Sans MS" pitchFamily="66" charset="0"/>
            </a:endParaRPr>
          </a:p>
        </p:txBody>
      </p:sp>
      <p:sp>
        <p:nvSpPr>
          <p:cNvPr id="3" name="Содержимое 2"/>
          <p:cNvSpPr>
            <a:spLocks noGrp="1"/>
          </p:cNvSpPr>
          <p:nvPr>
            <p:ph idx="1"/>
          </p:nvPr>
        </p:nvSpPr>
        <p:spPr>
          <a:xfrm flipV="1">
            <a:off x="457200" y="6126163"/>
            <a:ext cx="1114404" cy="88919"/>
          </a:xfrm>
        </p:spPr>
        <p:txBody>
          <a:bodyPr>
            <a:normAutofit fontScale="25000" lnSpcReduction="20000"/>
          </a:bodyPr>
          <a:lstStyle/>
          <a:p>
            <a:pPr>
              <a:buNone/>
            </a:pPr>
            <a:r>
              <a:rPr lang="ru-RU" dirty="0" smtClean="0"/>
              <a:t>      </a:t>
            </a:r>
            <a:endParaRPr lang="ru-RU" dirty="0"/>
          </a:p>
        </p:txBody>
      </p:sp>
      <p:pic>
        <p:nvPicPr>
          <p:cNvPr id="4" name="Рисунок 3" descr="-fSE4c_ANp0.jpg"/>
          <p:cNvPicPr>
            <a:picLocks noChangeAspect="1"/>
          </p:cNvPicPr>
          <p:nvPr/>
        </p:nvPicPr>
        <p:blipFill>
          <a:blip r:embed="rId2"/>
          <a:stretch>
            <a:fillRect/>
          </a:stretch>
        </p:blipFill>
        <p:spPr>
          <a:xfrm>
            <a:off x="5429256" y="1928802"/>
            <a:ext cx="3357586" cy="4572008"/>
          </a:xfrm>
          <a:prstGeom prst="rect">
            <a:avLst/>
          </a:prstGeom>
          <a:ln w="127000" cap="sq">
            <a:solidFill>
              <a:srgbClr val="000000"/>
            </a:solidFill>
            <a:miter lim="800000"/>
          </a:ln>
          <a:effectLst>
            <a:outerShdw blurRad="57150" dist="50800" dir="2700000" algn="tl" rotWithShape="0">
              <a:srgbClr val="000000">
                <a:alpha val="40000"/>
              </a:srgbClr>
            </a:outerShdw>
          </a:effectLst>
        </p:spPr>
      </p:pic>
      <p:pic>
        <p:nvPicPr>
          <p:cNvPr id="5" name="Рисунок 4" descr="x_64f06701.jpg"/>
          <p:cNvPicPr>
            <a:picLocks noChangeAspect="1"/>
          </p:cNvPicPr>
          <p:nvPr/>
        </p:nvPicPr>
        <p:blipFill>
          <a:blip r:embed="rId3"/>
          <a:stretch>
            <a:fillRect/>
          </a:stretch>
        </p:blipFill>
        <p:spPr>
          <a:xfrm>
            <a:off x="357158" y="3571876"/>
            <a:ext cx="4745853" cy="2955916"/>
          </a:xfrm>
          <a:prstGeom prst="rect">
            <a:avLst/>
          </a:prstGeom>
          <a:ln w="127000" cap="sq">
            <a:solidFill>
              <a:srgbClr val="000000"/>
            </a:solidFill>
            <a:miter lim="800000"/>
          </a:ln>
          <a:effectLst>
            <a:outerShdw blurRad="57150" dist="50800" dir="2700000" algn="tl" rotWithShape="0">
              <a:srgbClr val="000000">
                <a:alpha val="40000"/>
              </a:srgbClr>
            </a:outerShdw>
          </a:effectLst>
        </p:spPr>
      </p:pic>
      <p:pic>
        <p:nvPicPr>
          <p:cNvPr id="7" name="Содержимое 3" descr="KwHfzzrQ_YQ.jpg"/>
          <p:cNvPicPr>
            <a:picLocks noChangeAspect="1"/>
          </p:cNvPicPr>
          <p:nvPr/>
        </p:nvPicPr>
        <p:blipFill>
          <a:blip r:embed="rId4"/>
          <a:stretch>
            <a:fillRect/>
          </a:stretch>
        </p:blipFill>
        <p:spPr>
          <a:xfrm>
            <a:off x="5429256" y="571480"/>
            <a:ext cx="3357586" cy="2214578"/>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1439850"/>
          </a:xfrm>
        </p:spPr>
        <p:txBody>
          <a:bodyPr>
            <a:normAutofit/>
          </a:bodyPr>
          <a:lstStyle/>
          <a:p>
            <a:r>
              <a:rPr lang="en-US" sz="2800" dirty="0" smtClean="0">
                <a:latin typeface="Comic Sans MS" pitchFamily="66" charset="0"/>
              </a:rPr>
              <a:t>For a supper</a:t>
            </a:r>
            <a:br>
              <a:rPr lang="en-US" sz="2800" dirty="0" smtClean="0">
                <a:latin typeface="Comic Sans MS" pitchFamily="66" charset="0"/>
              </a:rPr>
            </a:br>
            <a:r>
              <a:rPr lang="en-US" sz="2800" dirty="0" smtClean="0">
                <a:latin typeface="Comic Sans MS" pitchFamily="66" charset="0"/>
              </a:rPr>
              <a:t>to prepare a barbecue from beef on a grill, chicken meat or pork with sauces and spice</a:t>
            </a:r>
            <a:endParaRPr lang="ru-RU" sz="2800" dirty="0">
              <a:latin typeface="Comic Sans MS" pitchFamily="66" charset="0"/>
            </a:endParaRPr>
          </a:p>
        </p:txBody>
      </p:sp>
      <p:sp>
        <p:nvSpPr>
          <p:cNvPr id="3" name="Содержимое 2"/>
          <p:cNvSpPr>
            <a:spLocks noGrp="1"/>
          </p:cNvSpPr>
          <p:nvPr>
            <p:ph idx="1"/>
          </p:nvPr>
        </p:nvSpPr>
        <p:spPr>
          <a:xfrm>
            <a:off x="457200" y="5286388"/>
            <a:ext cx="257148" cy="839775"/>
          </a:xfrm>
        </p:spPr>
        <p:txBody>
          <a:bodyPr/>
          <a:lstStyle/>
          <a:p>
            <a:pPr>
              <a:buNone/>
            </a:pPr>
            <a:r>
              <a:rPr lang="ru-RU" dirty="0" smtClean="0"/>
              <a:t>  </a:t>
            </a:r>
            <a:endParaRPr lang="ru-RU" dirty="0"/>
          </a:p>
        </p:txBody>
      </p:sp>
      <p:pic>
        <p:nvPicPr>
          <p:cNvPr id="7" name="Рисунок 6" descr="_580_1000_90_170251400732488931.jpg"/>
          <p:cNvPicPr>
            <a:picLocks noChangeAspect="1"/>
          </p:cNvPicPr>
          <p:nvPr/>
        </p:nvPicPr>
        <p:blipFill>
          <a:blip r:embed="rId2"/>
          <a:stretch>
            <a:fillRect/>
          </a:stretch>
        </p:blipFill>
        <p:spPr>
          <a:xfrm>
            <a:off x="1857356" y="2357430"/>
            <a:ext cx="5524500" cy="3667125"/>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428604"/>
            <a:ext cx="4071966" cy="3286148"/>
          </a:xfrm>
        </p:spPr>
        <p:txBody>
          <a:bodyPr>
            <a:normAutofit/>
          </a:bodyPr>
          <a:lstStyle/>
          <a:p>
            <a:r>
              <a:rPr lang="en-US" sz="2800" dirty="0" smtClean="0">
                <a:latin typeface="Comic Sans MS" pitchFamily="66" charset="0"/>
              </a:rPr>
              <a:t>Americans very love apple-pies, donuts and fast-food. Because some American people is fat.  </a:t>
            </a:r>
            <a:endParaRPr lang="ru-RU" sz="2800" dirty="0">
              <a:latin typeface="Comic Sans MS" pitchFamily="66" charset="0"/>
            </a:endParaRPr>
          </a:p>
        </p:txBody>
      </p:sp>
      <p:pic>
        <p:nvPicPr>
          <p:cNvPr id="6" name="Рисунок 5" descr="QtUmkb-Sc3U.jpg"/>
          <p:cNvPicPr>
            <a:picLocks noChangeAspect="1"/>
          </p:cNvPicPr>
          <p:nvPr/>
        </p:nvPicPr>
        <p:blipFill>
          <a:blip r:embed="rId2"/>
          <a:stretch>
            <a:fillRect/>
          </a:stretch>
        </p:blipFill>
        <p:spPr>
          <a:xfrm>
            <a:off x="4857752" y="3643314"/>
            <a:ext cx="3857620" cy="2786081"/>
          </a:xfrm>
          <a:prstGeom prst="rect">
            <a:avLst/>
          </a:prstGeom>
          <a:ln w="127000" cap="sq">
            <a:solidFill>
              <a:srgbClr val="000000"/>
            </a:solidFill>
            <a:miter lim="800000"/>
          </a:ln>
          <a:effectLst>
            <a:outerShdw blurRad="57150" dist="50800" dir="2700000" algn="tl" rotWithShape="0">
              <a:srgbClr val="000000">
                <a:alpha val="40000"/>
              </a:srgbClr>
            </a:outerShdw>
          </a:effectLst>
        </p:spPr>
      </p:pic>
      <p:pic>
        <p:nvPicPr>
          <p:cNvPr id="8" name="Рисунок 7" descr="applepie.jpg"/>
          <p:cNvPicPr>
            <a:picLocks noChangeAspect="1"/>
          </p:cNvPicPr>
          <p:nvPr/>
        </p:nvPicPr>
        <p:blipFill>
          <a:blip r:embed="rId3" cstate="print"/>
          <a:stretch>
            <a:fillRect/>
          </a:stretch>
        </p:blipFill>
        <p:spPr>
          <a:xfrm>
            <a:off x="357158" y="3643314"/>
            <a:ext cx="4103047" cy="2786082"/>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
        <p:nvSpPr>
          <p:cNvPr id="7" name="Содержимое 6"/>
          <p:cNvSpPr>
            <a:spLocks noGrp="1"/>
          </p:cNvSpPr>
          <p:nvPr>
            <p:ph idx="1"/>
          </p:nvPr>
        </p:nvSpPr>
        <p:spPr>
          <a:xfrm>
            <a:off x="285720" y="4857760"/>
            <a:ext cx="8229600" cy="4525963"/>
          </a:xfrm>
        </p:spPr>
        <p:txBody>
          <a:bodyPr/>
          <a:lstStyle/>
          <a:p>
            <a:pPr>
              <a:buNone/>
            </a:pPr>
            <a:r>
              <a:rPr lang="en-US" dirty="0" smtClean="0"/>
              <a:t>    </a:t>
            </a:r>
            <a:endParaRPr lang="ru-RU" dirty="0"/>
          </a:p>
        </p:txBody>
      </p:sp>
      <p:pic>
        <p:nvPicPr>
          <p:cNvPr id="10" name="Рисунок 9" descr="484.jpg"/>
          <p:cNvPicPr>
            <a:picLocks noChangeAspect="1"/>
          </p:cNvPicPr>
          <p:nvPr/>
        </p:nvPicPr>
        <p:blipFill>
          <a:blip r:embed="rId4"/>
          <a:stretch>
            <a:fillRect/>
          </a:stretch>
        </p:blipFill>
        <p:spPr>
          <a:xfrm>
            <a:off x="4857752" y="785794"/>
            <a:ext cx="3857653" cy="2479897"/>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383</TotalTime>
  <Words>75</Words>
  <PresentationFormat>Экран (4:3)</PresentationFormat>
  <Paragraphs>10</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The cuisine of the United States.   American cuisine — is various styles of cooking in the USA. American cuisine - mixed up with some culinary traditions of the American Indians and immigrant cultures</vt:lpstr>
      <vt:lpstr>Day begins with a cup of coffee or juice and flakes with milk or toasts and wafers with jam or peanut butter</vt:lpstr>
      <vt:lpstr>For a breakfast and a lunch with cooking of especially don't trouble. Sandwich - the most popular version of a house lunch. Still it can be salad. They drink Coca-cola or Ice-tea</vt:lpstr>
      <vt:lpstr>For a supper to prepare a barbecue from beef on a grill, chicken meat or pork with sauces and spice</vt:lpstr>
      <vt:lpstr>Americans very love apple-pies, donuts and fast-food. Because some American people is fat.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cuisine of the United States refers to food preparation originating from the United States of America. European colonization of the Americas yielded the introduction of a number of ingredients and cooking styles to the latter. The various styles continued expanding well into the 19th and 20th centuries, proportional to the influx of immigrants from many foreign nations; such influx developed a rich diversity in food preparation throughout the country.</dc:title>
  <dc:creator>13082012</dc:creator>
  <cp:lastModifiedBy>13082012</cp:lastModifiedBy>
  <cp:revision>43</cp:revision>
  <dcterms:created xsi:type="dcterms:W3CDTF">2012-12-10T11:10:31Z</dcterms:created>
  <dcterms:modified xsi:type="dcterms:W3CDTF">2012-12-19T11:09:44Z</dcterms:modified>
</cp:coreProperties>
</file>