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0824F-660B-4A68-B39A-E6C6DC05F06B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FC38C-52BE-403D-9010-A526C2D01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62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75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912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32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51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968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94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635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71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83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399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92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82296-D712-4CA3-AA1C-3DC1800F5B31}" type="datetimeFigureOut">
              <a:rPr lang="uk-UA" smtClean="0"/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A13C-7E84-4B0A-B175-13596C62FF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2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1" y="0"/>
            <a:ext cx="915135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50731" y="747346"/>
            <a:ext cx="45457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Liverpool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9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" y="0"/>
            <a:ext cx="9143782" cy="6857555"/>
          </a:xfrm>
        </p:spPr>
      </p:pic>
      <p:sp>
        <p:nvSpPr>
          <p:cNvPr id="5" name="Прямоугольник 4"/>
          <p:cNvSpPr/>
          <p:nvPr/>
        </p:nvSpPr>
        <p:spPr>
          <a:xfrm>
            <a:off x="422031" y="465992"/>
            <a:ext cx="4221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Population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80482"/>
            <a:ext cx="3024336" cy="3253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1" y="3280482"/>
            <a:ext cx="2788345" cy="3253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1916832"/>
            <a:ext cx="361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bg1">
                    <a:lumMod val="95000"/>
                  </a:schemeClr>
                </a:solidFill>
              </a:rPr>
              <a:t>More than  </a:t>
            </a:r>
            <a:r>
              <a:rPr lang="en-US" sz="4000" b="1" i="1" dirty="0" smtClean="0">
                <a:solidFill>
                  <a:schemeClr val="bg1">
                    <a:lumMod val="95000"/>
                  </a:schemeClr>
                </a:solidFill>
              </a:rPr>
              <a:t>441,477</a:t>
            </a:r>
            <a:endParaRPr lang="uk-UA" sz="4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51845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Great port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0" y="4059053"/>
            <a:ext cx="4854578" cy="2728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91" y="1356957"/>
            <a:ext cx="5222830" cy="25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341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16632"/>
            <a:ext cx="73448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Liverbird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810000" cy="3733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2156"/>
            <a:ext cx="33009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314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66464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</a:t>
            </a:r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Beatles 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73940"/>
            <a:ext cx="648072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"/>
            <a:ext cx="9180355" cy="68852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3021"/>
            <a:ext cx="3705200" cy="370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" y="4077072"/>
            <a:ext cx="3564228" cy="25458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43808" y="866328"/>
            <a:ext cx="2888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Football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77072"/>
            <a:ext cx="4032448" cy="23522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80"/>
            <a:ext cx="2850677" cy="29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675456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066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2"/>
            <a:ext cx="4988768" cy="4313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508287" cy="30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8298" cy="6884377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82089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Royal Liver Building</a:t>
            </a:r>
            <a:endParaRPr lang="ru-RU" sz="66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15" y="1874802"/>
            <a:ext cx="6934018" cy="462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4101"/>
          </a:xfrm>
        </p:spPr>
      </p:pic>
      <p:sp>
        <p:nvSpPr>
          <p:cNvPr id="5" name="Прямоугольник 4"/>
          <p:cNvSpPr/>
          <p:nvPr/>
        </p:nvSpPr>
        <p:spPr>
          <a:xfrm>
            <a:off x="1301622" y="2967335"/>
            <a:ext cx="65407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rgbClr val="FFFF00"/>
                </a:solidFill>
                <a:effectLst/>
              </a:rPr>
              <a:t>Have a nice day </a:t>
            </a:r>
            <a:r>
              <a:rPr lang="ru-RU" sz="6600" b="1" cap="none" spc="0" dirty="0" smtClean="0">
                <a:ln/>
                <a:solidFill>
                  <a:srgbClr val="FFFF00"/>
                </a:solidFill>
                <a:effectLst/>
                <a:sym typeface="Wingdings" pitchFamily="2" charset="2"/>
              </a:rPr>
              <a:t></a:t>
            </a:r>
            <a:endParaRPr lang="ru-RU" sz="66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61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16</cp:revision>
  <dcterms:created xsi:type="dcterms:W3CDTF">2013-05-03T17:46:14Z</dcterms:created>
  <dcterms:modified xsi:type="dcterms:W3CDTF">2013-05-06T18:32:40Z</dcterms:modified>
</cp:coreProperties>
</file>