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FA542-C826-4457-B6E0-59BD47D6C693}" type="doc">
      <dgm:prSet loTypeId="urn:microsoft.com/office/officeart/2005/8/layout/hList3" loCatId="list" qsTypeId="urn:microsoft.com/office/officeart/2005/8/quickstyle/3d8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917191E-11E0-4CF6-808C-4ECAC96885D9}">
      <dgm:prSet phldrT="[Текст]"/>
      <dgm:spPr/>
      <dgm:t>
        <a:bodyPr/>
        <a:lstStyle/>
        <a:p>
          <a:r>
            <a:rPr lang="uk-UA" dirty="0" smtClean="0"/>
            <a:t>Бароко</a:t>
          </a:r>
          <a:endParaRPr lang="ru-RU" dirty="0"/>
        </a:p>
      </dgm:t>
    </dgm:pt>
    <dgm:pt modelId="{8C64DA1C-7483-4565-9E04-9F5B54EBDFB9}" type="parTrans" cxnId="{9B79D0EC-4FDE-486F-A53F-4A32A13415E0}">
      <dgm:prSet/>
      <dgm:spPr/>
      <dgm:t>
        <a:bodyPr/>
        <a:lstStyle/>
        <a:p>
          <a:endParaRPr lang="ru-RU"/>
        </a:p>
      </dgm:t>
    </dgm:pt>
    <dgm:pt modelId="{A15A324C-0427-41B4-A6AA-CAEB20043875}" type="sibTrans" cxnId="{9B79D0EC-4FDE-486F-A53F-4A32A13415E0}">
      <dgm:prSet/>
      <dgm:spPr/>
      <dgm:t>
        <a:bodyPr/>
        <a:lstStyle/>
        <a:p>
          <a:endParaRPr lang="ru-RU"/>
        </a:p>
      </dgm:t>
    </dgm:pt>
    <dgm:pt modelId="{ED99DACB-DF5F-4A0C-BEAC-DAD15A241227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Архітектура</a:t>
          </a:r>
          <a:endParaRPr lang="ru-RU" dirty="0">
            <a:solidFill>
              <a:schemeClr val="bg1"/>
            </a:solidFill>
          </a:endParaRPr>
        </a:p>
      </dgm:t>
    </dgm:pt>
    <dgm:pt modelId="{7314B890-C3E5-4A63-BDDA-3B2A1FD00A7A}" type="parTrans" cxnId="{8515D3A5-7857-405B-84F1-940C566A2FD8}">
      <dgm:prSet/>
      <dgm:spPr/>
      <dgm:t>
        <a:bodyPr/>
        <a:lstStyle/>
        <a:p>
          <a:endParaRPr lang="ru-RU"/>
        </a:p>
      </dgm:t>
    </dgm:pt>
    <dgm:pt modelId="{BF2363CB-F7DB-4ADD-9C87-48B991E78C38}" type="sibTrans" cxnId="{8515D3A5-7857-405B-84F1-940C566A2FD8}">
      <dgm:prSet/>
      <dgm:spPr/>
      <dgm:t>
        <a:bodyPr/>
        <a:lstStyle/>
        <a:p>
          <a:endParaRPr lang="ru-RU"/>
        </a:p>
      </dgm:t>
    </dgm:pt>
    <dgm:pt modelId="{8765BC2D-23BC-4875-9981-24563C9E1712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Скульптура</a:t>
          </a:r>
          <a:endParaRPr lang="ru-RU" dirty="0">
            <a:solidFill>
              <a:schemeClr val="bg1"/>
            </a:solidFill>
          </a:endParaRPr>
        </a:p>
      </dgm:t>
    </dgm:pt>
    <dgm:pt modelId="{889310E9-A9A0-468D-BF3D-F27E6650447E}" type="parTrans" cxnId="{D7E0B87C-F4C2-4EE2-9801-266A4C2CBAB8}">
      <dgm:prSet/>
      <dgm:spPr/>
      <dgm:t>
        <a:bodyPr/>
        <a:lstStyle/>
        <a:p>
          <a:endParaRPr lang="ru-RU"/>
        </a:p>
      </dgm:t>
    </dgm:pt>
    <dgm:pt modelId="{23A327FE-D978-42B0-90AC-3AA146456444}" type="sibTrans" cxnId="{D7E0B87C-F4C2-4EE2-9801-266A4C2CBAB8}">
      <dgm:prSet/>
      <dgm:spPr/>
      <dgm:t>
        <a:bodyPr/>
        <a:lstStyle/>
        <a:p>
          <a:endParaRPr lang="ru-RU"/>
        </a:p>
      </dgm:t>
    </dgm:pt>
    <dgm:pt modelId="{E3ABE8C8-24E1-4903-BCFC-3C51DF6D5A6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Живопис</a:t>
          </a:r>
          <a:endParaRPr lang="ru-RU" dirty="0">
            <a:solidFill>
              <a:schemeClr val="bg1"/>
            </a:solidFill>
          </a:endParaRPr>
        </a:p>
      </dgm:t>
    </dgm:pt>
    <dgm:pt modelId="{F8F2E7FB-3120-4370-A931-F90156C8C948}" type="parTrans" cxnId="{78A1968E-AA34-4F06-BB85-F54C60BFA551}">
      <dgm:prSet/>
      <dgm:spPr/>
      <dgm:t>
        <a:bodyPr/>
        <a:lstStyle/>
        <a:p>
          <a:endParaRPr lang="ru-RU"/>
        </a:p>
      </dgm:t>
    </dgm:pt>
    <dgm:pt modelId="{284B2BC4-80A7-483C-B28F-036110DD78FE}" type="sibTrans" cxnId="{78A1968E-AA34-4F06-BB85-F54C60BFA551}">
      <dgm:prSet/>
      <dgm:spPr/>
      <dgm:t>
        <a:bodyPr/>
        <a:lstStyle/>
        <a:p>
          <a:endParaRPr lang="ru-RU"/>
        </a:p>
      </dgm:t>
    </dgm:pt>
    <dgm:pt modelId="{3B75CBD4-07D1-4629-B6F1-5EDFEB5A8CF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Музика</a:t>
          </a:r>
          <a:endParaRPr lang="ru-RU" dirty="0">
            <a:solidFill>
              <a:schemeClr val="bg1"/>
            </a:solidFill>
          </a:endParaRPr>
        </a:p>
      </dgm:t>
    </dgm:pt>
    <dgm:pt modelId="{0AC67DBC-C2FB-420A-BCE0-2D89E79FA2BD}" type="parTrans" cxnId="{325D5F7F-6B4E-4426-B570-DDAC16ABE1CB}">
      <dgm:prSet/>
      <dgm:spPr/>
      <dgm:t>
        <a:bodyPr/>
        <a:lstStyle/>
        <a:p>
          <a:endParaRPr lang="ru-RU"/>
        </a:p>
      </dgm:t>
    </dgm:pt>
    <dgm:pt modelId="{085B86AC-E65E-461E-A2D8-D670FDAB244C}" type="sibTrans" cxnId="{325D5F7F-6B4E-4426-B570-DDAC16ABE1CB}">
      <dgm:prSet/>
      <dgm:spPr/>
      <dgm:t>
        <a:bodyPr/>
        <a:lstStyle/>
        <a:p>
          <a:endParaRPr lang="ru-RU"/>
        </a:p>
      </dgm:t>
    </dgm:pt>
    <dgm:pt modelId="{C2A4E8CF-66B8-4A79-A479-7AEE97CD8332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Література</a:t>
          </a:r>
          <a:endParaRPr lang="ru-RU" dirty="0">
            <a:solidFill>
              <a:schemeClr val="bg1"/>
            </a:solidFill>
          </a:endParaRPr>
        </a:p>
      </dgm:t>
    </dgm:pt>
    <dgm:pt modelId="{FF457EA5-F823-4DC6-B3F6-998549D44283}" type="parTrans" cxnId="{DF58557D-63B1-4081-847F-3F36C12C0D12}">
      <dgm:prSet/>
      <dgm:spPr/>
      <dgm:t>
        <a:bodyPr/>
        <a:lstStyle/>
        <a:p>
          <a:endParaRPr lang="ru-RU"/>
        </a:p>
      </dgm:t>
    </dgm:pt>
    <dgm:pt modelId="{BA9BC688-BE4C-46BA-8A84-1F1949B15A64}" type="sibTrans" cxnId="{DF58557D-63B1-4081-847F-3F36C12C0D12}">
      <dgm:prSet/>
      <dgm:spPr/>
      <dgm:t>
        <a:bodyPr/>
        <a:lstStyle/>
        <a:p>
          <a:endParaRPr lang="ru-RU"/>
        </a:p>
      </dgm:t>
    </dgm:pt>
    <dgm:pt modelId="{322AC25F-FF0D-47F6-8825-E3273F1FBD32}" type="pres">
      <dgm:prSet presAssocID="{924FA542-C826-4457-B6E0-59BD47D6C6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BCEDC1-8BC6-45B0-8ABE-B02D39B26B45}" type="pres">
      <dgm:prSet presAssocID="{7917191E-11E0-4CF6-808C-4ECAC96885D9}" presName="roof" presStyleLbl="dkBgShp" presStyleIdx="0" presStyleCnt="2" custAng="0" custLinFactY="-200000" custLinFactNeighborX="16744" custLinFactNeighborY="-201620"/>
      <dgm:spPr/>
      <dgm:t>
        <a:bodyPr/>
        <a:lstStyle/>
        <a:p>
          <a:endParaRPr lang="uk-UA"/>
        </a:p>
      </dgm:t>
    </dgm:pt>
    <dgm:pt modelId="{A8CB037B-5671-4630-968D-D038E09F5933}" type="pres">
      <dgm:prSet presAssocID="{7917191E-11E0-4CF6-808C-4ECAC96885D9}" presName="pillars" presStyleCnt="0"/>
      <dgm:spPr/>
    </dgm:pt>
    <dgm:pt modelId="{BEAECBEB-16DC-4B62-A1BA-10DF292B99D8}" type="pres">
      <dgm:prSet presAssocID="{7917191E-11E0-4CF6-808C-4ECAC96885D9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1C116C-221C-43F7-9660-E02FF154163D}" type="pres">
      <dgm:prSet presAssocID="{8765BC2D-23BC-4875-9981-24563C9E1712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88AD7B-A485-43A4-AC79-8BA156203998}" type="pres">
      <dgm:prSet presAssocID="{E3ABE8C8-24E1-4903-BCFC-3C51DF6D5A69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2B20DE-C5D2-4529-A0E8-814D24D80CE7}" type="pres">
      <dgm:prSet presAssocID="{3B75CBD4-07D1-4629-B6F1-5EDFEB5A8CF4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38BF5F-3237-4B8F-B8FB-BC63F9743632}" type="pres">
      <dgm:prSet presAssocID="{C2A4E8CF-66B8-4A79-A479-7AEE97CD833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4954A5-C28B-460D-9740-4C8EE8333C6D}" type="pres">
      <dgm:prSet presAssocID="{7917191E-11E0-4CF6-808C-4ECAC96885D9}" presName="base" presStyleLbl="dkBgShp" presStyleIdx="1" presStyleCnt="2"/>
      <dgm:spPr/>
    </dgm:pt>
  </dgm:ptLst>
  <dgm:cxnLst>
    <dgm:cxn modelId="{B170742A-97D3-43B1-84AB-1AE168D6606A}" type="presOf" srcId="{7917191E-11E0-4CF6-808C-4ECAC96885D9}" destId="{64BCEDC1-8BC6-45B0-8ABE-B02D39B26B45}" srcOrd="0" destOrd="0" presId="urn:microsoft.com/office/officeart/2005/8/layout/hList3"/>
    <dgm:cxn modelId="{D7E0B87C-F4C2-4EE2-9801-266A4C2CBAB8}" srcId="{7917191E-11E0-4CF6-808C-4ECAC96885D9}" destId="{8765BC2D-23BC-4875-9981-24563C9E1712}" srcOrd="1" destOrd="0" parTransId="{889310E9-A9A0-468D-BF3D-F27E6650447E}" sibTransId="{23A327FE-D978-42B0-90AC-3AA146456444}"/>
    <dgm:cxn modelId="{8515D3A5-7857-405B-84F1-940C566A2FD8}" srcId="{7917191E-11E0-4CF6-808C-4ECAC96885D9}" destId="{ED99DACB-DF5F-4A0C-BEAC-DAD15A241227}" srcOrd="0" destOrd="0" parTransId="{7314B890-C3E5-4A63-BDDA-3B2A1FD00A7A}" sibTransId="{BF2363CB-F7DB-4ADD-9C87-48B991E78C38}"/>
    <dgm:cxn modelId="{9B79D0EC-4FDE-486F-A53F-4A32A13415E0}" srcId="{924FA542-C826-4457-B6E0-59BD47D6C693}" destId="{7917191E-11E0-4CF6-808C-4ECAC96885D9}" srcOrd="0" destOrd="0" parTransId="{8C64DA1C-7483-4565-9E04-9F5B54EBDFB9}" sibTransId="{A15A324C-0427-41B4-A6AA-CAEB20043875}"/>
    <dgm:cxn modelId="{52E4D02B-DB0E-4EA8-8F4E-E27D973D9D24}" type="presOf" srcId="{3B75CBD4-07D1-4629-B6F1-5EDFEB5A8CF4}" destId="{052B20DE-C5D2-4529-A0E8-814D24D80CE7}" srcOrd="0" destOrd="0" presId="urn:microsoft.com/office/officeart/2005/8/layout/hList3"/>
    <dgm:cxn modelId="{3BE3DDEA-6DD6-4023-8027-62D5267A95D7}" type="presOf" srcId="{8765BC2D-23BC-4875-9981-24563C9E1712}" destId="{E31C116C-221C-43F7-9660-E02FF154163D}" srcOrd="0" destOrd="0" presId="urn:microsoft.com/office/officeart/2005/8/layout/hList3"/>
    <dgm:cxn modelId="{6516A49E-8A08-4463-9051-247BB31ED1AD}" type="presOf" srcId="{ED99DACB-DF5F-4A0C-BEAC-DAD15A241227}" destId="{BEAECBEB-16DC-4B62-A1BA-10DF292B99D8}" srcOrd="0" destOrd="0" presId="urn:microsoft.com/office/officeart/2005/8/layout/hList3"/>
    <dgm:cxn modelId="{880ACEBF-3C90-4071-8F62-4C7F57B01578}" type="presOf" srcId="{924FA542-C826-4457-B6E0-59BD47D6C693}" destId="{322AC25F-FF0D-47F6-8825-E3273F1FBD32}" srcOrd="0" destOrd="0" presId="urn:microsoft.com/office/officeart/2005/8/layout/hList3"/>
    <dgm:cxn modelId="{DF58557D-63B1-4081-847F-3F36C12C0D12}" srcId="{7917191E-11E0-4CF6-808C-4ECAC96885D9}" destId="{C2A4E8CF-66B8-4A79-A479-7AEE97CD8332}" srcOrd="4" destOrd="0" parTransId="{FF457EA5-F823-4DC6-B3F6-998549D44283}" sibTransId="{BA9BC688-BE4C-46BA-8A84-1F1949B15A64}"/>
    <dgm:cxn modelId="{325D5F7F-6B4E-4426-B570-DDAC16ABE1CB}" srcId="{7917191E-11E0-4CF6-808C-4ECAC96885D9}" destId="{3B75CBD4-07D1-4629-B6F1-5EDFEB5A8CF4}" srcOrd="3" destOrd="0" parTransId="{0AC67DBC-C2FB-420A-BCE0-2D89E79FA2BD}" sibTransId="{085B86AC-E65E-461E-A2D8-D670FDAB244C}"/>
    <dgm:cxn modelId="{5A7136F4-9798-438E-8514-01D258A27124}" type="presOf" srcId="{C2A4E8CF-66B8-4A79-A479-7AEE97CD8332}" destId="{6D38BF5F-3237-4B8F-B8FB-BC63F9743632}" srcOrd="0" destOrd="0" presId="urn:microsoft.com/office/officeart/2005/8/layout/hList3"/>
    <dgm:cxn modelId="{164D7B9A-15E6-4B01-A0A6-31CB2E272FA9}" type="presOf" srcId="{E3ABE8C8-24E1-4903-BCFC-3C51DF6D5A69}" destId="{B788AD7B-A485-43A4-AC79-8BA156203998}" srcOrd="0" destOrd="0" presId="urn:microsoft.com/office/officeart/2005/8/layout/hList3"/>
    <dgm:cxn modelId="{78A1968E-AA34-4F06-BB85-F54C60BFA551}" srcId="{7917191E-11E0-4CF6-808C-4ECAC96885D9}" destId="{E3ABE8C8-24E1-4903-BCFC-3C51DF6D5A69}" srcOrd="2" destOrd="0" parTransId="{F8F2E7FB-3120-4370-A931-F90156C8C948}" sibTransId="{284B2BC4-80A7-483C-B28F-036110DD78FE}"/>
    <dgm:cxn modelId="{820ECA48-15A5-4270-845D-BDE644BE12BA}" type="presParOf" srcId="{322AC25F-FF0D-47F6-8825-E3273F1FBD32}" destId="{64BCEDC1-8BC6-45B0-8ABE-B02D39B26B45}" srcOrd="0" destOrd="0" presId="urn:microsoft.com/office/officeart/2005/8/layout/hList3"/>
    <dgm:cxn modelId="{CFD6F34C-0F90-4E35-88EF-A1A1E2F332BA}" type="presParOf" srcId="{322AC25F-FF0D-47F6-8825-E3273F1FBD32}" destId="{A8CB037B-5671-4630-968D-D038E09F5933}" srcOrd="1" destOrd="0" presId="urn:microsoft.com/office/officeart/2005/8/layout/hList3"/>
    <dgm:cxn modelId="{E3315819-4014-4DCA-B8DE-BFD5889AF857}" type="presParOf" srcId="{A8CB037B-5671-4630-968D-D038E09F5933}" destId="{BEAECBEB-16DC-4B62-A1BA-10DF292B99D8}" srcOrd="0" destOrd="0" presId="urn:microsoft.com/office/officeart/2005/8/layout/hList3"/>
    <dgm:cxn modelId="{83BE91A5-A354-4466-8D87-1ED8FE366F3C}" type="presParOf" srcId="{A8CB037B-5671-4630-968D-D038E09F5933}" destId="{E31C116C-221C-43F7-9660-E02FF154163D}" srcOrd="1" destOrd="0" presId="urn:microsoft.com/office/officeart/2005/8/layout/hList3"/>
    <dgm:cxn modelId="{330A32C6-70B1-4150-89E8-93EA462539E1}" type="presParOf" srcId="{A8CB037B-5671-4630-968D-D038E09F5933}" destId="{B788AD7B-A485-43A4-AC79-8BA156203998}" srcOrd="2" destOrd="0" presId="urn:microsoft.com/office/officeart/2005/8/layout/hList3"/>
    <dgm:cxn modelId="{0D44225C-5E69-45EE-99E6-880E7F40BF62}" type="presParOf" srcId="{A8CB037B-5671-4630-968D-D038E09F5933}" destId="{052B20DE-C5D2-4529-A0E8-814D24D80CE7}" srcOrd="3" destOrd="0" presId="urn:microsoft.com/office/officeart/2005/8/layout/hList3"/>
    <dgm:cxn modelId="{C4EC88E9-CE64-418C-B3F8-6D2B7B9D6BAF}" type="presParOf" srcId="{A8CB037B-5671-4630-968D-D038E09F5933}" destId="{6D38BF5F-3237-4B8F-B8FB-BC63F9743632}" srcOrd="4" destOrd="0" presId="urn:microsoft.com/office/officeart/2005/8/layout/hList3"/>
    <dgm:cxn modelId="{62670A1C-6F33-4978-B1CF-59B761D5F1D4}" type="presParOf" srcId="{322AC25F-FF0D-47F6-8825-E3273F1FBD32}" destId="{634954A5-C28B-460D-9740-4C8EE8333C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CEDC1-8BC6-45B0-8ABE-B02D39B26B45}">
      <dsp:nvSpPr>
        <dsp:cNvPr id="0" name=""/>
        <dsp:cNvSpPr/>
      </dsp:nvSpPr>
      <dsp:spPr>
        <a:xfrm>
          <a:off x="0" y="0"/>
          <a:ext cx="5119702" cy="102870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/>
            <a:t>Бароко</a:t>
          </a:r>
          <a:endParaRPr lang="ru-RU" sz="4700" kern="1200" dirty="0"/>
        </a:p>
      </dsp:txBody>
      <dsp:txXfrm>
        <a:off x="0" y="0"/>
        <a:ext cx="5119702" cy="1028707"/>
      </dsp:txXfrm>
    </dsp:sp>
    <dsp:sp modelId="{BEAECBEB-16DC-4B62-A1BA-10DF292B99D8}">
      <dsp:nvSpPr>
        <dsp:cNvPr id="0" name=""/>
        <dsp:cNvSpPr/>
      </dsp:nvSpPr>
      <dsp:spPr>
        <a:xfrm>
          <a:off x="624" y="1028707"/>
          <a:ext cx="1023690" cy="2160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bg1"/>
              </a:solidFill>
            </a:rPr>
            <a:t>Архітектура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624" y="1028707"/>
        <a:ext cx="1023690" cy="2160285"/>
      </dsp:txXfrm>
    </dsp:sp>
    <dsp:sp modelId="{E31C116C-221C-43F7-9660-E02FF154163D}">
      <dsp:nvSpPr>
        <dsp:cNvPr id="0" name=""/>
        <dsp:cNvSpPr/>
      </dsp:nvSpPr>
      <dsp:spPr>
        <a:xfrm>
          <a:off x="1024315" y="1028707"/>
          <a:ext cx="1023690" cy="21602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bg1"/>
              </a:solidFill>
            </a:rPr>
            <a:t>Скульптура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1024315" y="1028707"/>
        <a:ext cx="1023690" cy="2160285"/>
      </dsp:txXfrm>
    </dsp:sp>
    <dsp:sp modelId="{B788AD7B-A485-43A4-AC79-8BA156203998}">
      <dsp:nvSpPr>
        <dsp:cNvPr id="0" name=""/>
        <dsp:cNvSpPr/>
      </dsp:nvSpPr>
      <dsp:spPr>
        <a:xfrm>
          <a:off x="2048005" y="1028707"/>
          <a:ext cx="1023690" cy="21602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bg1"/>
              </a:solidFill>
            </a:rPr>
            <a:t>Живопис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048005" y="1028707"/>
        <a:ext cx="1023690" cy="2160285"/>
      </dsp:txXfrm>
    </dsp:sp>
    <dsp:sp modelId="{052B20DE-C5D2-4529-A0E8-814D24D80CE7}">
      <dsp:nvSpPr>
        <dsp:cNvPr id="0" name=""/>
        <dsp:cNvSpPr/>
      </dsp:nvSpPr>
      <dsp:spPr>
        <a:xfrm>
          <a:off x="3071696" y="1028707"/>
          <a:ext cx="1023690" cy="21602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bg1"/>
              </a:solidFill>
            </a:rPr>
            <a:t>Музика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3071696" y="1028707"/>
        <a:ext cx="1023690" cy="2160285"/>
      </dsp:txXfrm>
    </dsp:sp>
    <dsp:sp modelId="{6D38BF5F-3237-4B8F-B8FB-BC63F9743632}">
      <dsp:nvSpPr>
        <dsp:cNvPr id="0" name=""/>
        <dsp:cNvSpPr/>
      </dsp:nvSpPr>
      <dsp:spPr>
        <a:xfrm>
          <a:off x="4095386" y="1028707"/>
          <a:ext cx="1023690" cy="21602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bg1"/>
              </a:solidFill>
            </a:rPr>
            <a:t>Література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095386" y="1028707"/>
        <a:ext cx="1023690" cy="2160285"/>
      </dsp:txXfrm>
    </dsp:sp>
    <dsp:sp modelId="{634954A5-C28B-460D-9740-4C8EE8333C6D}">
      <dsp:nvSpPr>
        <dsp:cNvPr id="0" name=""/>
        <dsp:cNvSpPr/>
      </dsp:nvSpPr>
      <dsp:spPr>
        <a:xfrm>
          <a:off x="0" y="3188992"/>
          <a:ext cx="5119702" cy="24003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FECBE-12E5-445A-802B-2D1A1D682E6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B8D0-CE9A-4DD0-995E-A5B0FEDA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9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B8D0-CE9A-4DD0-995E-A5B0FEDA7E8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C50ABE-E1AB-4E41-AE8E-A3CB024FB54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6%D0%B0%D0%BA%D0%BE%D0%BC%D0%BE_%D0%B4%D0%B5%D0%BB%D0%BB%D0%B0_%D0%9F%D0%BE%D1%80%D1%82%D0%B0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uk.wikipedia.org/wiki/%D0%9C%D0%B0%D0%BD%D1%8C%D1%94%D1%80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uk.wikipedia.org/wiki/%D0%9A%D0%B0%D1%80%D0%BB%D0%BE_%D0%9C%D0%B0%D0%B4%D0%B5%D1%80%D0%BD%D0%BE" TargetMode="External"/><Relationship Id="rId4" Type="http://schemas.openxmlformats.org/officeDocument/2006/relationships/hyperlink" Target="http://uk.wikipedia.org/wiki/%D0%94%D0%BE%D0%BC%D0%B5%D0%BD%D1%96%D0%BA%D0%BE_%D0%A4%D0%BE%D0%BD%D1%82%D0%B0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Підготувала</a:t>
            </a:r>
            <a:r>
              <a:rPr lang="uk-UA" dirty="0" smtClean="0"/>
              <a:t>:</a:t>
            </a: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 тему: “                ”</a:t>
            </a:r>
            <a:endParaRPr lang="ru-RU" dirty="0"/>
          </a:p>
        </p:txBody>
      </p:sp>
      <p:pic>
        <p:nvPicPr>
          <p:cNvPr id="4" name="Рисунок 3" descr="896925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37">
            <a:off x="4643438" y="1928802"/>
            <a:ext cx="2071702" cy="1590569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00034" y="6286520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Бароко – це мистецтво, збудоване</a:t>
            </a:r>
          </a:p>
          <a:p>
            <a:pPr>
              <a:buNone/>
            </a:pPr>
            <a:r>
              <a:rPr lang="uk-UA" dirty="0" smtClean="0"/>
              <a:t>на контрастах, асиметрії…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                                                                                    к. </a:t>
            </a:r>
            <a:r>
              <a:rPr sz="2400" smtClean="0"/>
              <a:t>XVI -</a:t>
            </a:r>
            <a:r>
              <a:rPr lang="uk-UA" sz="2400" dirty="0" smtClean="0"/>
              <a:t> сер.</a:t>
            </a:r>
            <a:r>
              <a:rPr sz="2400" smtClean="0"/>
              <a:t> XVIII</a:t>
            </a:r>
            <a:r>
              <a:rPr lang="uk-UA" sz="2400" dirty="0" smtClean="0"/>
              <a:t> ст.</a:t>
            </a:r>
            <a:endParaRPr lang="ru-RU" sz="8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28596" y="6286520"/>
            <a:ext cx="42862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2000232" y="2571744"/>
          <a:ext cx="511970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14480" y="500042"/>
            <a:ext cx="2660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000" dirty="0" smtClean="0"/>
              <a:t>       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Один багатій наказав архітектору побудувати гарний будинок. Архітектор з тонким смаком побудував струнку, вишукану будівлю. Але багатій обурився: </a:t>
            </a:r>
            <a:r>
              <a:rPr lang="uk-UA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“Хіба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це будинок багатої людини? Якщо до завтрашнього ранку ти не зробиш із цього будинку прикрашений палац, то повернеш витрачені на будівництво гроші. </a:t>
            </a:r>
          </a:p>
          <a:p>
            <a:pPr>
              <a:buNone/>
            </a:pP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Архітектор розумів, що це неможливо, і почав молитися: </a:t>
            </a:r>
            <a:r>
              <a:rPr lang="uk-UA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“Господи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Христос милосердний, і добра Діво Маріє, що ж мені робити?”</a:t>
            </a:r>
          </a:p>
          <a:p>
            <a:pPr>
              <a:buNone/>
            </a:pP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Посміхнулась Богоматір і кинула з неба великий оберемок квітів і листя. Вони впали на будинок і ніби прилипли до стін і карнизів. А Христос махнув рукою, і з неба хлинув золотий дощ. Квіти та листя стали золотими, а дім – святковим і мінливим від візерунків та позолоти. Правда, він уже не був таким беззастережно стрімким та вишуканим…</a:t>
            </a:r>
          </a:p>
          <a:p>
            <a:pPr>
              <a:buNone/>
            </a:pP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Але багатію сподобався. Так з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’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явилося бароко. </a:t>
            </a:r>
          </a:p>
          <a:p>
            <a:pPr>
              <a:buNone/>
            </a:pPr>
            <a:r>
              <a:rPr lang="uk-UA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“Бароко”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буквально </a:t>
            </a:r>
            <a:r>
              <a:rPr lang="uk-UA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“дивний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чудернацький…”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3" name="Picture 5" descr="C:\Users\в\AppData\Local\Microsoft\Windows\Temporary Internet Files\Content.IE5\ZGJ4L07N\MM90039575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2343160" cy="1113001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00100" y="6357958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28596" y="6357958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Батьківщина бароко Італія.   </a:t>
            </a:r>
          </a:p>
          <a:p>
            <a:pPr>
              <a:buNone/>
            </a:pPr>
            <a:r>
              <a:rPr lang="uk-UA" smtClean="0"/>
              <a:t>    Стиль </a:t>
            </a:r>
            <a:r>
              <a:rPr lang="uk-UA" dirty="0" smtClean="0"/>
              <a:t>відобразив мінливість,</a:t>
            </a:r>
          </a:p>
          <a:p>
            <a:pPr>
              <a:buNone/>
            </a:pPr>
            <a:r>
              <a:rPr lang="uk-UA" dirty="0" smtClean="0"/>
              <a:t>    складність та багатогранність</a:t>
            </a:r>
          </a:p>
          <a:p>
            <a:pPr>
              <a:buNone/>
            </a:pPr>
            <a:r>
              <a:rPr lang="uk-UA" dirty="0" smtClean="0"/>
              <a:t>    світу.</a:t>
            </a:r>
          </a:p>
          <a:p>
            <a:pPr>
              <a:buNone/>
            </a:pPr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                                                                                  поч. </a:t>
            </a:r>
            <a:r>
              <a:rPr sz="2400" smtClean="0"/>
              <a:t>XVI </a:t>
            </a:r>
            <a:r>
              <a:rPr lang="ru-RU" sz="2400" dirty="0" smtClean="0"/>
              <a:t>– </a:t>
            </a:r>
            <a:r>
              <a:rPr lang="uk-UA" sz="2400" dirty="0" smtClean="0"/>
              <a:t>кін. </a:t>
            </a:r>
            <a:r>
              <a:rPr sz="2400" smtClean="0"/>
              <a:t>XVII </a:t>
            </a:r>
            <a:r>
              <a:rPr lang="ru-RU" sz="2400" dirty="0" smtClean="0"/>
              <a:t>ст.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57166"/>
            <a:ext cx="2660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295254114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3924">
            <a:off x="5429256" y="1500174"/>
            <a:ext cx="3232807" cy="2623192"/>
          </a:xfrm>
          <a:prstGeom prst="rect">
            <a:avLst/>
          </a:prstGeom>
        </p:spPr>
      </p:pic>
      <p:pic>
        <p:nvPicPr>
          <p:cNvPr id="6" name="Рисунок 5" descr="80687796_ukr_castle_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4432">
            <a:off x="1214414" y="3429000"/>
            <a:ext cx="3571900" cy="2934911"/>
          </a:xfrm>
          <a:prstGeom prst="rect">
            <a:avLst/>
          </a:prstGeom>
        </p:spPr>
      </p:pic>
      <p:pic>
        <p:nvPicPr>
          <p:cNvPr id="8" name="Рисунок 7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1274">
            <a:off x="5500694" y="4357694"/>
            <a:ext cx="2928958" cy="1971688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14348" y="6429396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42844" y="6429396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У церквах -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нефи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овальної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часткова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свідома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неповнота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елементів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ефектне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контрастів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69921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архітектури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tn-andreevskayatserkovy-belfresh.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4597">
            <a:off x="5000628" y="1428736"/>
            <a:ext cx="3295656" cy="2471742"/>
          </a:xfrm>
          <a:prstGeom prst="rect">
            <a:avLst/>
          </a:prstGeom>
        </p:spPr>
      </p:pic>
      <p:pic>
        <p:nvPicPr>
          <p:cNvPr id="6" name="Рисунок 5" descr="3315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8146">
            <a:off x="5429256" y="4071942"/>
            <a:ext cx="3236871" cy="242889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00100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428596" y="6215082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внесок</a:t>
            </a:r>
            <a:r>
              <a:rPr lang="ru-RU" sz="2000" dirty="0" smtClean="0"/>
              <a:t> в </a:t>
            </a:r>
            <a:r>
              <a:rPr lang="ru-RU" sz="2000" dirty="0" err="1" smtClean="0"/>
              <a:t>архітектуру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бароко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зробив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u="sng" dirty="0" err="1" smtClean="0">
                <a:hlinkClick r:id="rId2" tooltip="Маньєризм"/>
              </a:rPr>
              <a:t>маньєризм</a:t>
            </a:r>
            <a:r>
              <a:rPr lang="ru-RU" sz="2000" dirty="0" smtClean="0"/>
              <a:t>. Попри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недоліки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примхи</a:t>
            </a:r>
            <a:r>
              <a:rPr lang="ru-RU" sz="2000" dirty="0" smtClean="0"/>
              <a:t>, </a:t>
            </a:r>
            <a:r>
              <a:rPr lang="ru-RU" sz="2000" dirty="0" err="1" smtClean="0"/>
              <a:t>майстри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маньєризму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підхопили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естафету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інтелектуальних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пошуків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ерудиції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віртуозної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майстерності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науковості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передали </a:t>
            </a:r>
            <a:r>
              <a:rPr lang="ru-RU" sz="2000" dirty="0" err="1" smtClean="0"/>
              <a:t>її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архітекторам</a:t>
            </a:r>
            <a:r>
              <a:rPr lang="ru-RU" sz="2000" dirty="0" smtClean="0"/>
              <a:t> </a:t>
            </a:r>
            <a:r>
              <a:rPr lang="ru-RU" sz="2000" dirty="0" err="1" smtClean="0"/>
              <a:t>італійського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Ранішнього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бароко</a:t>
            </a:r>
            <a:r>
              <a:rPr lang="ru-RU" sz="2000" dirty="0" smtClean="0"/>
              <a:t> (</a:t>
            </a:r>
            <a:r>
              <a:rPr lang="ru-RU" sz="2000" dirty="0" err="1" smtClean="0">
                <a:hlinkClick r:id="rId3" tooltip="Джакомо делла Порта"/>
              </a:rPr>
              <a:t>Джакомо</a:t>
            </a:r>
            <a:r>
              <a:rPr lang="ru-RU" sz="2000" dirty="0" smtClean="0">
                <a:hlinkClick r:id="rId3" tooltip="Джакомо делла Порта"/>
              </a:rPr>
              <a:t> </a:t>
            </a:r>
            <a:r>
              <a:rPr lang="ru-RU" sz="2000" dirty="0" err="1" smtClean="0">
                <a:hlinkClick r:id="rId3" tooltip="Джакомо делла Порта"/>
              </a:rPr>
              <a:t>делла</a:t>
            </a:r>
            <a:r>
              <a:rPr lang="ru-RU" sz="2000" dirty="0" smtClean="0">
                <a:hlinkClick r:id="rId3" tooltip="Джакомо делла Порта"/>
              </a:rPr>
              <a:t> Порта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  </a:t>
            </a:r>
            <a:r>
              <a:rPr lang="ru-RU" sz="2000" dirty="0" err="1" smtClean="0">
                <a:hlinkClick r:id="rId4" tooltip="Доменіко Фонтана"/>
              </a:rPr>
              <a:t>Доменіко</a:t>
            </a:r>
            <a:r>
              <a:rPr lang="ru-RU" sz="2000" dirty="0" smtClean="0">
                <a:hlinkClick r:id="rId4" tooltip="Доменіко Фонтана"/>
              </a:rPr>
              <a:t> Фонтана</a:t>
            </a:r>
            <a:r>
              <a:rPr lang="ru-RU" sz="2000" dirty="0" smtClean="0"/>
              <a:t>, </a:t>
            </a:r>
            <a:r>
              <a:rPr lang="ru-RU" sz="2000" u="sng" dirty="0" smtClean="0">
                <a:hlinkClick r:id="rId5" tooltip="Карло Мадерно"/>
              </a:rPr>
              <a:t>Карло</a:t>
            </a:r>
            <a:r>
              <a:rPr lang="ru-RU" sz="2000" dirty="0" smtClean="0">
                <a:hlinkClick r:id="rId5" tooltip="Карло Мадерно"/>
              </a:rPr>
              <a:t> </a:t>
            </a:r>
            <a:r>
              <a:rPr lang="ru-RU" sz="2000" u="sng" dirty="0" err="1" smtClean="0">
                <a:hlinkClick r:id="rId5" tooltip="Карло Мадерно"/>
              </a:rPr>
              <a:t>Мадерно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57166"/>
            <a:ext cx="4068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Маньєризм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800px-Bomarzo_parco_mostri_orc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54712">
            <a:off x="5531352" y="1694951"/>
            <a:ext cx="3333773" cy="2500330"/>
          </a:xfrm>
          <a:prstGeom prst="rect">
            <a:avLst/>
          </a:prstGeom>
        </p:spPr>
      </p:pic>
      <p:pic>
        <p:nvPicPr>
          <p:cNvPr id="6" name="Рисунок 5" descr="13224857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4978">
            <a:off x="5059929" y="3989767"/>
            <a:ext cx="3226233" cy="250033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71538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500034" y="6215082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e0c74e697cd3c75ed085074bd6a6e17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72693">
            <a:off x="714348" y="1285860"/>
            <a:ext cx="3648481" cy="27146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7675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Різноматність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будівель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епохи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barokko-arhitektur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8838">
            <a:off x="2214546" y="4143380"/>
            <a:ext cx="3214710" cy="2413176"/>
          </a:xfrm>
          <a:prstGeom prst="rect">
            <a:avLst/>
          </a:prstGeom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6699">
            <a:off x="5643570" y="1643050"/>
            <a:ext cx="3034062" cy="4357719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00100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428596" y="6215082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Архітектурний стиль                    </a:t>
            </a:r>
          </a:p>
          <a:p>
            <a:pPr>
              <a:buNone/>
            </a:pPr>
            <a:r>
              <a:rPr lang="uk-UA" dirty="0" smtClean="0"/>
              <a:t>  поширений в Європі, </a:t>
            </a:r>
          </a:p>
          <a:p>
            <a:pPr>
              <a:buNone/>
            </a:pPr>
            <a:r>
              <a:rPr lang="uk-UA" dirty="0" smtClean="0"/>
              <a:t>  який є ідеальним зразком</a:t>
            </a:r>
          </a:p>
          <a:p>
            <a:pPr>
              <a:buNone/>
            </a:pPr>
            <a:r>
              <a:rPr lang="uk-UA" dirty="0" smtClean="0"/>
              <a:t>  архітектури.</a:t>
            </a:r>
          </a:p>
          <a:p>
            <a:pPr>
              <a:buNone/>
            </a:pPr>
            <a:r>
              <a:rPr lang="en-US" i="1" dirty="0" smtClean="0"/>
              <a:t>  </a:t>
            </a:r>
            <a:r>
              <a:rPr lang="en-US" i="1" dirty="0" err="1" smtClean="0"/>
              <a:t>Classicus</a:t>
            </a:r>
            <a:r>
              <a:rPr lang="en-US" i="1" dirty="0" smtClean="0"/>
              <a:t> </a:t>
            </a:r>
            <a:r>
              <a:rPr lang="uk-UA" i="1" dirty="0" smtClean="0"/>
              <a:t>означає </a:t>
            </a:r>
            <a:r>
              <a:rPr lang="uk-UA" i="1" dirty="0" err="1" smtClean="0"/>
              <a:t>“зразковий”</a:t>
            </a:r>
            <a:r>
              <a:rPr lang="uk-UA" i="1" dirty="0" smtClean="0"/>
              <a:t>.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ПРОСТОТА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СТРОГІСТЬ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ЛОГІЧНА ЯСНІСТЬ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МОНУМЕНТАЛЬНІСТЬ    </a:t>
            </a:r>
            <a:r>
              <a:rPr lang="uk-UA" sz="1700" b="1" i="1" dirty="0" smtClean="0">
                <a:solidFill>
                  <a:schemeClr val="bg1"/>
                </a:solidFill>
              </a:rPr>
              <a:t>Таврійський палац</a:t>
            </a:r>
            <a:endParaRPr lang="uk-UA" sz="17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ПРОТИДІЄ БАРОКО</a:t>
            </a:r>
            <a:endParaRPr lang="uk-UA" sz="16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dirty="0" smtClean="0"/>
              <a:t>                                                                                                        </a:t>
            </a:r>
            <a:r>
              <a:rPr sz="2200" smtClean="0"/>
              <a:t>XVII </a:t>
            </a:r>
            <a:r>
              <a:rPr lang="ru-RU" sz="2200" dirty="0" smtClean="0"/>
              <a:t>–</a:t>
            </a:r>
            <a:r>
              <a:rPr sz="2200" smtClean="0"/>
              <a:t> </a:t>
            </a:r>
            <a:r>
              <a:rPr lang="uk-UA" sz="2200" dirty="0" smtClean="0"/>
              <a:t>поч. </a:t>
            </a:r>
            <a:r>
              <a:rPr sz="2200" smtClean="0"/>
              <a:t>XIX </a:t>
            </a:r>
            <a:r>
              <a:rPr lang="uk-UA" sz="2200" dirty="0" smtClean="0"/>
              <a:t>ст.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357166"/>
            <a:ext cx="3986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Класицизм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4239abd74209ed170d446b01f8d33f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1926">
            <a:off x="5715008" y="1357298"/>
            <a:ext cx="2876550" cy="3519492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71538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500034" y="6215082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Відмова від прямих                     </a:t>
            </a:r>
          </a:p>
          <a:p>
            <a:pPr>
              <a:buNone/>
            </a:pPr>
            <a:r>
              <a:rPr lang="uk-UA" dirty="0" smtClean="0"/>
              <a:t>   ліній та кутів на користь </a:t>
            </a:r>
          </a:p>
          <a:p>
            <a:pPr>
              <a:buNone/>
            </a:pPr>
            <a:r>
              <a:rPr lang="uk-UA" dirty="0" smtClean="0"/>
              <a:t>   інтересу до нових технологій.</a:t>
            </a:r>
          </a:p>
          <a:p>
            <a:pPr>
              <a:buNone/>
            </a:pPr>
            <a:r>
              <a:rPr lang="uk-UA" dirty="0" smtClean="0"/>
              <a:t>      </a:t>
            </a:r>
          </a:p>
          <a:p>
            <a:pPr>
              <a:buNone/>
            </a:pPr>
            <a:r>
              <a:rPr lang="uk-UA" dirty="0" smtClean="0"/>
              <a:t>     Велика увага приділялася</a:t>
            </a:r>
          </a:p>
          <a:p>
            <a:pPr>
              <a:buNone/>
            </a:pPr>
            <a:r>
              <a:rPr lang="uk-UA" dirty="0" smtClean="0"/>
              <a:t>   не тільки зовнішньому </a:t>
            </a:r>
          </a:p>
          <a:p>
            <a:pPr>
              <a:buNone/>
            </a:pPr>
            <a:r>
              <a:rPr lang="uk-UA" dirty="0" smtClean="0"/>
              <a:t>   вигляду, але й внутрішньому</a:t>
            </a: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dirty="0" err="1" smtClean="0"/>
              <a:t>інтер</a:t>
            </a:r>
            <a:r>
              <a:rPr lang="en-US" dirty="0" smtClean="0"/>
              <a:t>’</a:t>
            </a:r>
            <a:r>
              <a:rPr lang="uk-UA" dirty="0" err="1" smtClean="0"/>
              <a:t>єру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sz="2800" dirty="0" smtClean="0"/>
              <a:t>                                                                 </a:t>
            </a:r>
            <a:r>
              <a:rPr sz="2400" smtClean="0"/>
              <a:t>II </a:t>
            </a:r>
            <a:r>
              <a:rPr lang="uk-UA" sz="2400" dirty="0" smtClean="0"/>
              <a:t>пол. </a:t>
            </a:r>
            <a:r>
              <a:rPr sz="2400" smtClean="0"/>
              <a:t>XIX </a:t>
            </a:r>
            <a:r>
              <a:rPr lang="ru-RU" sz="2400" dirty="0" smtClean="0"/>
              <a:t>–</a:t>
            </a:r>
            <a:r>
              <a:rPr sz="2400" smtClean="0"/>
              <a:t> </a:t>
            </a:r>
            <a:r>
              <a:rPr lang="uk-UA" sz="2400" dirty="0" smtClean="0"/>
              <a:t>поч. ХХ ст.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66"/>
            <a:ext cx="2850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Модерн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4805fcd1b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2307">
            <a:off x="5286380" y="1357298"/>
            <a:ext cx="3333752" cy="2500314"/>
          </a:xfrm>
          <a:prstGeom prst="rect">
            <a:avLst/>
          </a:prstGeom>
        </p:spPr>
      </p:pic>
      <p:pic>
        <p:nvPicPr>
          <p:cNvPr id="7" name="Рисунок 6" descr="irpen_shikarnoe_zhile_v_buche_357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2562">
            <a:off x="5286380" y="3929066"/>
            <a:ext cx="3357586" cy="2518189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571472" y="6286520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</TotalTime>
  <Words>372</Words>
  <Application>Microsoft Office PowerPoint</Application>
  <PresentationFormat>Экран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Презентація  на тему: “                ”</vt:lpstr>
      <vt:lpstr>                                                                                    к. XVI - сер. XVIII ст.</vt:lpstr>
      <vt:lpstr>Презентация PowerPoint</vt:lpstr>
      <vt:lpstr>                                                                                  поч. XVI – кін. XVII ст.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XVII – поч. XIX ст.</vt:lpstr>
      <vt:lpstr>                                                                  II пол. XIX – поч. ХХ ст.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“Архітектура Бароко”</dc:title>
  <dc:creator>Татьяна</dc:creator>
  <cp:lastModifiedBy>Аня</cp:lastModifiedBy>
  <cp:revision>18</cp:revision>
  <dcterms:created xsi:type="dcterms:W3CDTF">2013-09-08T12:44:42Z</dcterms:created>
  <dcterms:modified xsi:type="dcterms:W3CDTF">2015-01-27T15:26:24Z</dcterms:modified>
</cp:coreProperties>
</file>