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D91BCB4D-7B22-4574-9720-630FB8CC7928}" type="datetimeFigureOut">
              <a:rPr lang="ru-RU" smtClean="0"/>
              <a:t>18.12.2013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9243F284-5073-4941-A1C6-C321DC7F99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uk.wikipedia.org/wiki/195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61" TargetMode="External"/><Relationship Id="rId2" Type="http://schemas.openxmlformats.org/officeDocument/2006/relationships/hyperlink" Target="http://uk.wikipedia.org/wiki/20_%D1%81%D1%96%D1%87%D0%BD%D1%8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1963" TargetMode="External"/><Relationship Id="rId2" Type="http://schemas.openxmlformats.org/officeDocument/2006/relationships/hyperlink" Target="http://uk.wikipedia.org/wiki/22_%D0%BB%D0%B8%D1%81%D1%82%D0%BE%D0%BF%D0%B0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1964" TargetMode="External"/><Relationship Id="rId5" Type="http://schemas.openxmlformats.org/officeDocument/2006/relationships/hyperlink" Target="http://uk.wikipedia.org/wiki/%D0%A2%D0%B5%D1%85%D0%B0%D1%81" TargetMode="External"/><Relationship Id="rId4" Type="http://schemas.openxmlformats.org/officeDocument/2006/relationships/hyperlink" Target="http://uk.wikipedia.org/wiki/%D0%94%D0%B0%D0%BB%D0%BB%D0%B0%D1%81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-214338"/>
            <a:ext cx="8458200" cy="1470025"/>
          </a:xfrm>
        </p:spPr>
        <p:txBody>
          <a:bodyPr/>
          <a:lstStyle/>
          <a:p>
            <a:r>
              <a:rPr lang="ru-RU" dirty="0" smtClean="0"/>
              <a:t>           Джон </a:t>
            </a:r>
            <a:r>
              <a:rPr lang="ru-RU" dirty="0" err="1" smtClean="0"/>
              <a:t>Кеннед</a:t>
            </a:r>
            <a:r>
              <a:rPr lang="uk-UA" dirty="0" smtClean="0"/>
              <a:t>і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00694" y="4286256"/>
            <a:ext cx="2271706" cy="175260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uk-UA" dirty="0" smtClean="0"/>
              <a:t>Виконала:</a:t>
            </a:r>
          </a:p>
          <a:p>
            <a:pPr algn="l"/>
            <a:r>
              <a:rPr lang="uk-UA" dirty="0"/>
              <a:t>у</a:t>
            </a:r>
            <a:r>
              <a:rPr lang="uk-UA" dirty="0" smtClean="0"/>
              <a:t>чениця 11-а класу</a:t>
            </a:r>
          </a:p>
          <a:p>
            <a:pPr algn="l"/>
            <a:r>
              <a:rPr lang="uk-UA" dirty="0" smtClean="0"/>
              <a:t>КЗО ДСЗШ №147</a:t>
            </a:r>
          </a:p>
          <a:p>
            <a:pPr algn="l"/>
            <a:r>
              <a:rPr lang="uk-UA" dirty="0" smtClean="0"/>
              <a:t>ім. В.Чорновола</a:t>
            </a:r>
          </a:p>
          <a:p>
            <a:pPr algn="l"/>
            <a:r>
              <a:rPr lang="uk-UA" dirty="0" smtClean="0"/>
              <a:t>Іващенко Ірина</a:t>
            </a:r>
            <a:endParaRPr lang="ru-RU" dirty="0"/>
          </a:p>
        </p:txBody>
      </p:sp>
      <p:pic>
        <p:nvPicPr>
          <p:cNvPr id="27650" name="Picture 2" descr="https://encrypted-tbn2.gstatic.com/images?q=tbn:ANd9GcQiywIzsjr55VpDlrksMGDFw0kPw9_39l6b-G1eux9OUDZzQOd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14876" y="1571612"/>
            <a:ext cx="2276475" cy="20002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27652" name="Picture 4" descr="http://unik-files.ru/wp-content/uploads/2010/11/1227366424.jpg"/>
          <p:cNvPicPr>
            <a:picLocks noChangeAspect="1" noChangeArrowheads="1"/>
          </p:cNvPicPr>
          <p:nvPr/>
        </p:nvPicPr>
        <p:blipFill>
          <a:blip r:embed="rId3"/>
          <a:srcRect b="3032"/>
          <a:stretch>
            <a:fillRect/>
          </a:stretch>
        </p:blipFill>
        <p:spPr bwMode="auto">
          <a:xfrm>
            <a:off x="1857356" y="1571612"/>
            <a:ext cx="2286016" cy="200026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429264"/>
            <a:ext cx="8229600" cy="1066800"/>
          </a:xfrm>
        </p:spPr>
        <p:txBody>
          <a:bodyPr>
            <a:normAutofit/>
          </a:bodyPr>
          <a:lstStyle/>
          <a:p>
            <a:r>
              <a:rPr lang="uk-UA" sz="2000" dirty="0" smtClean="0"/>
              <a:t>    </a:t>
            </a:r>
            <a:r>
              <a:rPr lang="uk-UA" sz="1800" i="1" dirty="0" smtClean="0">
                <a:solidFill>
                  <a:srgbClr val="002060"/>
                </a:solidFill>
              </a:rPr>
              <a:t>Джон Кеннеді в президентському кортежі 22 листопада 1963 року.</a:t>
            </a:r>
            <a:endParaRPr lang="ru-RU" sz="1800" i="1" dirty="0">
              <a:solidFill>
                <a:srgbClr val="002060"/>
              </a:solidFill>
            </a:endParaRPr>
          </a:p>
        </p:txBody>
      </p:sp>
      <p:pic>
        <p:nvPicPr>
          <p:cNvPr id="4" name="Picture 2" descr="http://fs103.jpe.ru/544a/2362126_1f8763c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71546"/>
            <a:ext cx="5662611" cy="44052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</a:t>
            </a:r>
            <a:r>
              <a:rPr lang="ru-RU" dirty="0" err="1" smtClean="0"/>
              <a:t>Вибори</a:t>
            </a:r>
            <a:r>
              <a:rPr lang="ru-RU" dirty="0" smtClean="0"/>
              <a:t> </a:t>
            </a:r>
            <a:r>
              <a:rPr lang="ru-RU" dirty="0" smtClean="0"/>
              <a:t>у </a:t>
            </a:r>
            <a:r>
              <a:rPr lang="ru-RU" dirty="0" smtClean="0"/>
              <a:t>Сенат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25112"/>
          </a:xfrm>
        </p:spPr>
        <p:txBody>
          <a:bodyPr>
            <a:normAutofit/>
          </a:bodyPr>
          <a:lstStyle/>
          <a:p>
            <a:r>
              <a:rPr lang="ru-RU" sz="1800" dirty="0" err="1" smtClean="0"/>
              <a:t>Тільки</a:t>
            </a:r>
            <a:r>
              <a:rPr lang="ru-RU" sz="1800" dirty="0" smtClean="0"/>
              <a:t> перед початком </a:t>
            </a:r>
            <a:r>
              <a:rPr lang="ru-RU" sz="1800" dirty="0" err="1" smtClean="0"/>
              <a:t>балатування</a:t>
            </a:r>
            <a:r>
              <a:rPr lang="ru-RU" sz="1800" dirty="0" smtClean="0"/>
              <a:t> у Сенат, Джон став </a:t>
            </a:r>
            <a:r>
              <a:rPr lang="ru-RU" sz="1800" dirty="0" err="1" smtClean="0"/>
              <a:t>приділяти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більше</a:t>
            </a:r>
            <a:r>
              <a:rPr lang="ru-RU" sz="1800" dirty="0" smtClean="0"/>
              <a:t> </a:t>
            </a:r>
            <a:r>
              <a:rPr lang="ru-RU" sz="1800" dirty="0" err="1" smtClean="0"/>
              <a:t>уваги</a:t>
            </a:r>
            <a:r>
              <a:rPr lang="ru-RU" sz="1800" dirty="0" smtClean="0"/>
              <a:t> </a:t>
            </a:r>
            <a:r>
              <a:rPr lang="ru-RU" sz="1800" dirty="0" err="1" smtClean="0"/>
              <a:t>своїй</a:t>
            </a:r>
            <a:r>
              <a:rPr lang="ru-RU" sz="1800" dirty="0" smtClean="0"/>
              <a:t> </a:t>
            </a:r>
            <a:r>
              <a:rPr lang="ru-RU" sz="1800" dirty="0" err="1" smtClean="0"/>
              <a:t>політичній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програмі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проявляти</a:t>
            </a:r>
            <a:r>
              <a:rPr lang="ru-RU" sz="1800" dirty="0" smtClean="0"/>
              <a:t> </a:t>
            </a:r>
            <a:r>
              <a:rPr lang="ru-RU" sz="1800" dirty="0" err="1" smtClean="0"/>
              <a:t>зовнішню</a:t>
            </a:r>
            <a:r>
              <a:rPr lang="ru-RU" sz="1800" dirty="0" smtClean="0"/>
              <a:t> </a:t>
            </a:r>
            <a:r>
              <a:rPr lang="ru-RU" sz="1800" dirty="0" err="1" smtClean="0"/>
              <a:t>активність</a:t>
            </a:r>
            <a:r>
              <a:rPr lang="ru-RU" sz="1800" dirty="0" smtClean="0"/>
              <a:t>. </a:t>
            </a:r>
            <a:r>
              <a:rPr lang="ru-RU" sz="1800" dirty="0" err="1" smtClean="0"/>
              <a:t>Щоб</a:t>
            </a:r>
            <a:r>
              <a:rPr lang="ru-RU" sz="1800" dirty="0" smtClean="0"/>
              <a:t> </a:t>
            </a:r>
            <a:r>
              <a:rPr lang="ru-RU" sz="1800" dirty="0" err="1" smtClean="0"/>
              <a:t>заявити</a:t>
            </a:r>
            <a:r>
              <a:rPr lang="ru-RU" sz="1800" dirty="0" smtClean="0"/>
              <a:t> про себе на </a:t>
            </a:r>
            <a:r>
              <a:rPr lang="ru-RU" sz="1800" dirty="0" err="1" smtClean="0"/>
              <a:t>міжнародній</a:t>
            </a:r>
            <a:r>
              <a:rPr lang="ru-RU" sz="1800" dirty="0" smtClean="0"/>
              <a:t> </a:t>
            </a:r>
            <a:r>
              <a:rPr lang="ru-RU" sz="1800" dirty="0" err="1" smtClean="0"/>
              <a:t>арені</a:t>
            </a:r>
            <a:r>
              <a:rPr lang="ru-RU" sz="1800" dirty="0" smtClean="0"/>
              <a:t>, Джон </a:t>
            </a:r>
            <a:r>
              <a:rPr lang="ru-RU" sz="1800" dirty="0" err="1" smtClean="0"/>
              <a:t>відправився</a:t>
            </a:r>
            <a:r>
              <a:rPr lang="ru-RU" sz="1800" dirty="0" smtClean="0"/>
              <a:t> у </a:t>
            </a:r>
            <a:r>
              <a:rPr lang="ru-RU" sz="1800" dirty="0" err="1" smtClean="0"/>
              <a:t>подорож</a:t>
            </a:r>
            <a:r>
              <a:rPr lang="ru-RU" sz="1800" dirty="0" smtClean="0"/>
              <a:t> по </a:t>
            </a:r>
            <a:r>
              <a:rPr lang="ru-RU" sz="1800" dirty="0" err="1" smtClean="0"/>
              <a:t>країнах</a:t>
            </a:r>
            <a:r>
              <a:rPr lang="ru-RU" sz="1800" dirty="0" smtClean="0"/>
              <a:t> </a:t>
            </a:r>
            <a:r>
              <a:rPr lang="ru-RU" sz="1800" dirty="0" err="1" smtClean="0"/>
              <a:t>світу</a:t>
            </a:r>
            <a:r>
              <a:rPr lang="ru-RU" sz="1800" dirty="0" smtClean="0"/>
              <a:t>, </a:t>
            </a:r>
            <a:r>
              <a:rPr lang="ru-RU" sz="1800" dirty="0" err="1" smtClean="0"/>
              <a:t>зустрівшись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президентом </a:t>
            </a:r>
            <a:r>
              <a:rPr lang="ru-RU" sz="1800" dirty="0" err="1" smtClean="0"/>
              <a:t>Югославії</a:t>
            </a:r>
            <a:r>
              <a:rPr lang="ru-RU" sz="1800" dirty="0" smtClean="0"/>
              <a:t> </a:t>
            </a:r>
            <a:r>
              <a:rPr lang="ru-RU" sz="1800" dirty="0" err="1" smtClean="0"/>
              <a:t>Йосипом</a:t>
            </a:r>
            <a:r>
              <a:rPr lang="ru-RU" sz="1800" dirty="0" smtClean="0"/>
              <a:t> </a:t>
            </a:r>
            <a:r>
              <a:rPr lang="ru-RU" sz="1800" dirty="0" err="1" smtClean="0"/>
              <a:t>Брозом</a:t>
            </a:r>
            <a:r>
              <a:rPr lang="ru-RU" sz="1800" dirty="0" smtClean="0"/>
              <a:t> </a:t>
            </a:r>
            <a:r>
              <a:rPr lang="ru-RU" sz="1800" dirty="0" err="1" smtClean="0"/>
              <a:t>Тіто</a:t>
            </a:r>
            <a:r>
              <a:rPr lang="ru-RU" sz="1800" dirty="0" smtClean="0"/>
              <a:t>, </a:t>
            </a:r>
            <a:r>
              <a:rPr lang="ru-RU" sz="1800" dirty="0" err="1" smtClean="0"/>
              <a:t>з</a:t>
            </a:r>
            <a:r>
              <a:rPr lang="ru-RU" sz="1800" dirty="0" smtClean="0"/>
              <a:t> Папою </a:t>
            </a:r>
            <a:r>
              <a:rPr lang="ru-RU" sz="1800" dirty="0" err="1" smtClean="0"/>
              <a:t>римським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Пієм</a:t>
            </a:r>
            <a:r>
              <a:rPr lang="ru-RU" sz="1800" dirty="0" smtClean="0"/>
              <a:t> </a:t>
            </a:r>
            <a:r>
              <a:rPr lang="en-GB" sz="1800" dirty="0" smtClean="0"/>
              <a:t>XII,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ізраїльським</a:t>
            </a:r>
            <a:r>
              <a:rPr lang="ru-RU" sz="1800" dirty="0" smtClean="0"/>
              <a:t> </a:t>
            </a:r>
            <a:r>
              <a:rPr lang="ru-RU" sz="1800" dirty="0" err="1" smtClean="0"/>
              <a:t>прем'єр-міністром</a:t>
            </a:r>
            <a:r>
              <a:rPr lang="ru-RU" sz="1800" dirty="0" smtClean="0"/>
              <a:t> Давидом </a:t>
            </a:r>
            <a:r>
              <a:rPr lang="ru-RU" sz="1800" dirty="0" err="1" smtClean="0"/>
              <a:t>Бен-Гуріоном</a:t>
            </a:r>
            <a:r>
              <a:rPr lang="ru-RU" sz="1800" dirty="0" smtClean="0"/>
              <a:t>, </a:t>
            </a:r>
            <a:r>
              <a:rPr lang="ru-RU" sz="1800" dirty="0" err="1" smtClean="0"/>
              <a:t>прем'єр-міністром</a:t>
            </a:r>
            <a:r>
              <a:rPr lang="ru-RU" sz="1800" dirty="0" smtClean="0"/>
              <a:t> </a:t>
            </a:r>
            <a:r>
              <a:rPr lang="ru-RU" sz="1800" dirty="0" err="1" smtClean="0"/>
              <a:t>Індії</a:t>
            </a:r>
            <a:r>
              <a:rPr lang="ru-RU" sz="1800" dirty="0" smtClean="0"/>
              <a:t> Неру та </a:t>
            </a:r>
            <a:r>
              <a:rPr lang="ru-RU" sz="1800" dirty="0" err="1" smtClean="0"/>
              <a:t>іншими</a:t>
            </a:r>
            <a:r>
              <a:rPr lang="ru-RU" sz="1800" dirty="0" smtClean="0"/>
              <a:t> </a:t>
            </a:r>
            <a:r>
              <a:rPr lang="ru-RU" sz="1800" dirty="0" err="1" smtClean="0"/>
              <a:t>лідерами</a:t>
            </a:r>
            <a:r>
              <a:rPr lang="ru-RU" sz="1800" dirty="0" smtClean="0"/>
              <a:t>. У 1952 </a:t>
            </a:r>
            <a:r>
              <a:rPr lang="ru-RU" sz="1800" dirty="0" err="1" smtClean="0"/>
              <a:t>році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почав свою </a:t>
            </a:r>
            <a:r>
              <a:rPr lang="ru-RU" sz="1800" dirty="0" err="1" smtClean="0"/>
              <a:t>передвиборчу</a:t>
            </a:r>
            <a:r>
              <a:rPr lang="ru-RU" sz="1800" dirty="0" smtClean="0"/>
              <a:t> </a:t>
            </a:r>
            <a:r>
              <a:rPr lang="ru-RU" sz="1800" dirty="0" err="1" smtClean="0"/>
              <a:t>боротьбу</a:t>
            </a:r>
            <a:r>
              <a:rPr lang="ru-RU" sz="1800" dirty="0" smtClean="0"/>
              <a:t> за </a:t>
            </a:r>
            <a:r>
              <a:rPr lang="ru-RU" sz="1800" dirty="0" err="1" smtClean="0"/>
              <a:t>місце</a:t>
            </a:r>
            <a:r>
              <a:rPr lang="ru-RU" sz="1800" dirty="0" smtClean="0"/>
              <a:t> в </a:t>
            </a:r>
            <a:r>
              <a:rPr lang="ru-RU" sz="1800" dirty="0" err="1" smtClean="0"/>
              <a:t>Сенаті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штату Массачусетс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переміг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початком </a:t>
            </a:r>
            <a:r>
              <a:rPr lang="ru-RU" sz="1800" dirty="0" err="1" smtClean="0"/>
              <a:t>його</a:t>
            </a:r>
            <a:r>
              <a:rPr lang="ru-RU" sz="1800" dirty="0" smtClean="0"/>
              <a:t> </a:t>
            </a:r>
            <a:r>
              <a:rPr lang="ru-RU" sz="1800" dirty="0" err="1" smtClean="0"/>
              <a:t>боротьби</a:t>
            </a:r>
            <a:r>
              <a:rPr lang="ru-RU" sz="1800" dirty="0" smtClean="0"/>
              <a:t> за </a:t>
            </a:r>
            <a:r>
              <a:rPr lang="ru-RU" sz="1800" dirty="0" err="1" smtClean="0"/>
              <a:t>президентський</a:t>
            </a:r>
            <a:r>
              <a:rPr lang="ru-RU" sz="1800" dirty="0" smtClean="0"/>
              <a:t> пост.</a:t>
            </a:r>
            <a:endParaRPr lang="ru-RU" sz="1800" dirty="0"/>
          </a:p>
        </p:txBody>
      </p:sp>
      <p:pic>
        <p:nvPicPr>
          <p:cNvPr id="25602" name="Picture 2" descr="http://beta.inosmi.ru/images/21339/32/21339323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4429132"/>
            <a:ext cx="3643338" cy="205443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  </a:t>
            </a:r>
            <a:r>
              <a:rPr lang="ru-RU" dirty="0" err="1" smtClean="0"/>
              <a:t>Задум</a:t>
            </a:r>
            <a:r>
              <a:rPr lang="ru-RU" dirty="0" smtClean="0"/>
              <a:t> </a:t>
            </a:r>
            <a:r>
              <a:rPr lang="ru-RU" dirty="0" smtClean="0"/>
              <a:t>про президентство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325112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Відношення</a:t>
            </a:r>
            <a:r>
              <a:rPr lang="ru-RU" dirty="0" smtClean="0"/>
              <a:t> до Джона у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рідній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неоднозначним</a:t>
            </a:r>
            <a:r>
              <a:rPr lang="ru-RU" dirty="0" smtClean="0"/>
              <a:t>. </a:t>
            </a:r>
            <a:r>
              <a:rPr lang="ru-RU" dirty="0" err="1" smtClean="0"/>
              <a:t>Старші</a:t>
            </a:r>
            <a:r>
              <a:rPr lang="ru-RU" dirty="0" smtClean="0"/>
              <a:t> </a:t>
            </a:r>
            <a:r>
              <a:rPr lang="ru-RU" dirty="0" err="1" smtClean="0"/>
              <a:t>діячі</a:t>
            </a:r>
            <a:r>
              <a:rPr lang="ru-RU" dirty="0" smtClean="0"/>
              <a:t>, </a:t>
            </a:r>
            <a:r>
              <a:rPr lang="ru-RU" dirty="0" err="1" smtClean="0"/>
              <a:t>такі</a:t>
            </a:r>
            <a:r>
              <a:rPr lang="ru-RU" dirty="0" smtClean="0"/>
              <a:t>, як </a:t>
            </a:r>
            <a:r>
              <a:rPr lang="ru-RU" dirty="0" err="1" smtClean="0"/>
              <a:t>Ліндон</a:t>
            </a:r>
            <a:r>
              <a:rPr lang="ru-RU" dirty="0" smtClean="0"/>
              <a:t> Джонсон, не </a:t>
            </a:r>
            <a:r>
              <a:rPr lang="ru-RU" dirty="0" err="1" smtClean="0"/>
              <a:t>підтримували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, </a:t>
            </a:r>
            <a:r>
              <a:rPr lang="ru-RU" dirty="0" err="1" smtClean="0"/>
              <a:t>кажучи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у </a:t>
            </a:r>
            <a:r>
              <a:rPr lang="ru-RU" dirty="0" err="1" smtClean="0"/>
              <a:t>Сенаті</a:t>
            </a:r>
            <a:r>
              <a:rPr lang="ru-RU" dirty="0" smtClean="0"/>
              <a:t> за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не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нічого</a:t>
            </a:r>
            <a:r>
              <a:rPr lang="ru-RU" dirty="0" smtClean="0"/>
              <a:t> </a:t>
            </a:r>
            <a:r>
              <a:rPr lang="ru-RU" dirty="0" err="1" smtClean="0"/>
              <a:t>значного</a:t>
            </a:r>
            <a:r>
              <a:rPr lang="ru-RU" dirty="0" smtClean="0"/>
              <a:t>. На початку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політичної</a:t>
            </a:r>
            <a:r>
              <a:rPr lang="ru-RU" dirty="0" smtClean="0"/>
              <a:t> </a:t>
            </a:r>
            <a:r>
              <a:rPr lang="ru-RU" dirty="0" err="1" smtClean="0"/>
              <a:t>кар'єри</a:t>
            </a:r>
            <a:r>
              <a:rPr lang="ru-RU" dirty="0" smtClean="0"/>
              <a:t>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реагував</a:t>
            </a:r>
            <a:r>
              <a:rPr lang="ru-RU" dirty="0" smtClean="0"/>
              <a:t> на </a:t>
            </a:r>
            <a:r>
              <a:rPr lang="ru-RU" dirty="0" err="1" smtClean="0"/>
              <a:t>амбіційність</a:t>
            </a:r>
            <a:r>
              <a:rPr lang="ru-RU" dirty="0" smtClean="0"/>
              <a:t> батька та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постійні</a:t>
            </a:r>
            <a:r>
              <a:rPr lang="ru-RU" dirty="0" smtClean="0"/>
              <a:t> </a:t>
            </a:r>
            <a:r>
              <a:rPr lang="ru-RU" dirty="0" err="1" smtClean="0"/>
              <a:t>поради</a:t>
            </a:r>
            <a:r>
              <a:rPr lang="ru-RU" dirty="0" smtClean="0"/>
              <a:t> </a:t>
            </a:r>
            <a:r>
              <a:rPr lang="ru-RU" dirty="0" err="1" smtClean="0"/>
              <a:t>заявляючи</a:t>
            </a:r>
            <a:r>
              <a:rPr lang="ru-RU" dirty="0" smtClean="0"/>
              <a:t>:</a:t>
            </a:r>
          </a:p>
          <a:p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«</a:t>
            </a:r>
            <a:r>
              <a:rPr lang="ru-RU" i="1" dirty="0" err="1" smtClean="0">
                <a:solidFill>
                  <a:srgbClr val="FF0000"/>
                </a:solidFill>
              </a:rPr>
              <a:t>Мій</a:t>
            </a:r>
            <a:r>
              <a:rPr lang="ru-RU" i="1" dirty="0" smtClean="0">
                <a:solidFill>
                  <a:srgbClr val="FF0000"/>
                </a:solidFill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</a:rPr>
              <a:t>батько</a:t>
            </a:r>
            <a:r>
              <a:rPr lang="ru-RU" i="1" dirty="0" smtClean="0">
                <a:solidFill>
                  <a:srgbClr val="FF0000"/>
                </a:solidFill>
              </a:rPr>
              <a:t>, як </a:t>
            </a:r>
            <a:r>
              <a:rPr lang="ru-RU" i="1" dirty="0" err="1" smtClean="0">
                <a:solidFill>
                  <a:srgbClr val="FF0000"/>
                </a:solidFill>
              </a:rPr>
              <a:t>черевомовець</a:t>
            </a:r>
            <a:r>
              <a:rPr lang="ru-RU" i="1" dirty="0" smtClean="0">
                <a:solidFill>
                  <a:srgbClr val="FF0000"/>
                </a:solidFill>
              </a:rPr>
              <a:t>, а я - </a:t>
            </a:r>
            <a:r>
              <a:rPr lang="ru-RU" i="1" dirty="0" err="1" smtClean="0">
                <a:solidFill>
                  <a:srgbClr val="FF0000"/>
                </a:solidFill>
              </a:rPr>
              <a:t>маріонетка</a:t>
            </a:r>
            <a:r>
              <a:rPr lang="ru-RU" i="1" dirty="0" smtClean="0">
                <a:solidFill>
                  <a:srgbClr val="FF0000"/>
                </a:solidFill>
              </a:rPr>
              <a:t> у </a:t>
            </a:r>
            <a:r>
              <a:rPr lang="ru-RU" i="1" dirty="0" err="1" smtClean="0">
                <a:solidFill>
                  <a:srgbClr val="FF0000"/>
                </a:solidFill>
              </a:rPr>
              <a:t>його</a:t>
            </a:r>
            <a:r>
              <a:rPr lang="ru-RU" i="1" dirty="0" smtClean="0">
                <a:solidFill>
                  <a:srgbClr val="FF0000"/>
                </a:solidFill>
              </a:rPr>
              <a:t> руках.</a:t>
            </a:r>
            <a:r>
              <a:rPr lang="ru-RU" b="1" dirty="0" smtClean="0">
                <a:solidFill>
                  <a:srgbClr val="FF0000"/>
                </a:solidFill>
              </a:rPr>
              <a:t> </a:t>
            </a:r>
            <a:r>
              <a:rPr lang="ru-RU" b="1" smtClean="0">
                <a:solidFill>
                  <a:srgbClr val="FF0000"/>
                </a:solidFill>
              </a:rPr>
              <a:t>»</a:t>
            </a:r>
          </a:p>
          <a:p>
            <a:pPr>
              <a:buNone/>
            </a:pP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     </a:t>
            </a:r>
            <a:r>
              <a:rPr lang="ru-RU" dirty="0" smtClean="0"/>
              <a:t>Але</a:t>
            </a:r>
            <a:r>
              <a:rPr lang="ru-RU" dirty="0" smtClean="0"/>
              <a:t>, </a:t>
            </a:r>
            <a:r>
              <a:rPr lang="ru-RU" dirty="0" err="1" smtClean="0"/>
              <a:t>з</a:t>
            </a:r>
            <a:r>
              <a:rPr lang="ru-RU" dirty="0" smtClean="0"/>
              <a:t> часом,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втягнувся</a:t>
            </a:r>
            <a:r>
              <a:rPr lang="ru-RU" dirty="0" smtClean="0"/>
              <a:t> у </a:t>
            </a:r>
            <a:r>
              <a:rPr lang="ru-RU" dirty="0" err="1" smtClean="0"/>
              <a:t>політичну</a:t>
            </a:r>
            <a:r>
              <a:rPr lang="ru-RU" dirty="0" smtClean="0"/>
              <a:t> </a:t>
            </a:r>
            <a:r>
              <a:rPr lang="ru-RU" dirty="0" err="1" smtClean="0"/>
              <a:t>гру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думка про президентство перестала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лякати</a:t>
            </a:r>
            <a:r>
              <a:rPr lang="ru-RU" dirty="0" smtClean="0"/>
              <a:t>.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, Джон </a:t>
            </a:r>
            <a:r>
              <a:rPr lang="ru-RU" dirty="0" err="1" smtClean="0"/>
              <a:t>захотів</a:t>
            </a:r>
            <a:r>
              <a:rPr lang="ru-RU" dirty="0" smtClean="0"/>
              <a:t> стати президентом. </a:t>
            </a:r>
            <a:r>
              <a:rPr lang="ru-RU" dirty="0" err="1" smtClean="0"/>
              <a:t>Спочатку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намагався</a:t>
            </a:r>
            <a:r>
              <a:rPr lang="ru-RU" dirty="0" smtClean="0"/>
              <a:t> стати кандидатом у </a:t>
            </a:r>
            <a:r>
              <a:rPr lang="ru-RU" dirty="0" err="1" smtClean="0"/>
              <a:t>віце-президенти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демократів</a:t>
            </a:r>
            <a:r>
              <a:rPr lang="ru-RU" dirty="0" smtClean="0"/>
              <a:t> на </a:t>
            </a:r>
            <a:r>
              <a:rPr lang="ru-RU" dirty="0" err="1" smtClean="0"/>
              <a:t>майбутніх</a:t>
            </a:r>
            <a:r>
              <a:rPr lang="ru-RU" dirty="0" smtClean="0"/>
              <a:t> </a:t>
            </a:r>
            <a:r>
              <a:rPr lang="ru-RU" dirty="0" err="1" smtClean="0"/>
              <a:t>президентських</a:t>
            </a:r>
            <a:r>
              <a:rPr lang="ru-RU" dirty="0" smtClean="0"/>
              <a:t> </a:t>
            </a:r>
            <a:r>
              <a:rPr lang="ru-RU" dirty="0" err="1" smtClean="0"/>
              <a:t>виборах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віддано</a:t>
            </a:r>
            <a:r>
              <a:rPr lang="ru-RU" dirty="0" smtClean="0"/>
              <a:t> сенатору </a:t>
            </a:r>
            <a:r>
              <a:rPr lang="ru-RU" dirty="0" err="1" smtClean="0"/>
              <a:t>від</a:t>
            </a:r>
            <a:r>
              <a:rPr lang="ru-RU" dirty="0" smtClean="0"/>
              <a:t> штату </a:t>
            </a:r>
            <a:r>
              <a:rPr lang="ru-RU" dirty="0" err="1" smtClean="0"/>
              <a:t>Теннессі</a:t>
            </a:r>
            <a:r>
              <a:rPr lang="ru-RU" dirty="0" smtClean="0"/>
              <a:t> </a:t>
            </a:r>
            <a:r>
              <a:rPr lang="ru-RU" dirty="0" err="1" smtClean="0"/>
              <a:t>Естесу</a:t>
            </a:r>
            <a:r>
              <a:rPr lang="ru-RU" dirty="0" smtClean="0"/>
              <a:t> </a:t>
            </a:r>
            <a:r>
              <a:rPr lang="ru-RU" dirty="0" err="1" smtClean="0"/>
              <a:t>Кевоферу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поразки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відвідав</a:t>
            </a:r>
            <a:r>
              <a:rPr lang="ru-RU" dirty="0" smtClean="0"/>
              <a:t> 150 </a:t>
            </a:r>
            <a:r>
              <a:rPr lang="ru-RU" dirty="0" err="1" smtClean="0"/>
              <a:t>міст</a:t>
            </a:r>
            <a:r>
              <a:rPr lang="ru-RU" dirty="0" smtClean="0"/>
              <a:t> у рамках </a:t>
            </a:r>
            <a:r>
              <a:rPr lang="ru-RU" dirty="0" err="1" smtClean="0"/>
              <a:t>кампанії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кандидата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демократів</a:t>
            </a:r>
            <a:r>
              <a:rPr lang="ru-RU" dirty="0" smtClean="0"/>
              <a:t> </a:t>
            </a:r>
            <a:r>
              <a:rPr lang="ru-RU" dirty="0" err="1" smtClean="0"/>
              <a:t>Едлая</a:t>
            </a:r>
            <a:r>
              <a:rPr lang="ru-RU" dirty="0" smtClean="0"/>
              <a:t> </a:t>
            </a:r>
            <a:r>
              <a:rPr lang="ru-RU" dirty="0" err="1" smtClean="0"/>
              <a:t>Стівенсона</a:t>
            </a:r>
            <a:r>
              <a:rPr lang="ru-RU" dirty="0" smtClean="0"/>
              <a:t>. На </a:t>
            </a:r>
            <a:r>
              <a:rPr lang="ru-RU" err="1" smtClean="0"/>
              <a:t>президентських</a:t>
            </a:r>
            <a:r>
              <a:rPr lang="ru-RU" smtClean="0"/>
              <a:t> </a:t>
            </a:r>
            <a:r>
              <a:rPr lang="ru-RU" smtClean="0"/>
              <a:t>виборах 1956</a:t>
            </a:r>
            <a:r>
              <a:rPr lang="ru-RU" dirty="0" smtClean="0"/>
              <a:t> року </a:t>
            </a:r>
            <a:r>
              <a:rPr lang="ru-RU" dirty="0" err="1" smtClean="0"/>
              <a:t>республіканець</a:t>
            </a:r>
            <a:r>
              <a:rPr lang="ru-RU" dirty="0" smtClean="0"/>
              <a:t> </a:t>
            </a:r>
            <a:r>
              <a:rPr lang="ru-RU" dirty="0" err="1" smtClean="0"/>
              <a:t>Ейзенхауер</a:t>
            </a:r>
            <a:r>
              <a:rPr lang="ru-RU" dirty="0" smtClean="0"/>
              <a:t> </a:t>
            </a:r>
            <a:r>
              <a:rPr lang="ru-RU" dirty="0" err="1" smtClean="0"/>
              <a:t>переміг</a:t>
            </a:r>
            <a:r>
              <a:rPr lang="ru-RU" dirty="0" smtClean="0"/>
              <a:t> у </a:t>
            </a:r>
            <a:r>
              <a:rPr lang="ru-RU" dirty="0" err="1" smtClean="0"/>
              <a:t>Стівенсона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брати</a:t>
            </a:r>
            <a:r>
              <a:rPr lang="ru-RU" dirty="0" smtClean="0"/>
              <a:t> </a:t>
            </a:r>
            <a:r>
              <a:rPr lang="ru-RU" dirty="0" err="1" smtClean="0"/>
              <a:t>Кеннеді</a:t>
            </a:r>
            <a:r>
              <a:rPr lang="ru-RU" dirty="0" smtClean="0"/>
              <a:t> набрали </a:t>
            </a:r>
            <a:r>
              <a:rPr lang="ru-RU" dirty="0" err="1" smtClean="0"/>
              <a:t>чимало</a:t>
            </a:r>
            <a:r>
              <a:rPr lang="ru-RU" dirty="0" smtClean="0"/>
              <a:t> </a:t>
            </a:r>
            <a:r>
              <a:rPr lang="ru-RU" dirty="0" err="1" smtClean="0"/>
              <a:t>досвіду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 </a:t>
            </a:r>
            <a:r>
              <a:rPr lang="ru-RU" dirty="0" err="1" smtClean="0"/>
              <a:t>січні</a:t>
            </a:r>
            <a:r>
              <a:rPr lang="ru-RU" dirty="0" smtClean="0"/>
              <a:t> 1960 року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офіційно</a:t>
            </a:r>
            <a:r>
              <a:rPr lang="ru-RU" dirty="0" smtClean="0"/>
              <a:t> заявив про </a:t>
            </a:r>
            <a:r>
              <a:rPr lang="ru-RU" dirty="0" err="1" smtClean="0"/>
              <a:t>свій</a:t>
            </a:r>
            <a:r>
              <a:rPr lang="ru-RU" dirty="0" smtClean="0"/>
              <a:t> </a:t>
            </a:r>
            <a:r>
              <a:rPr lang="ru-RU" dirty="0" err="1" smtClean="0"/>
              <a:t>задум</a:t>
            </a:r>
            <a:r>
              <a:rPr lang="ru-RU" dirty="0" smtClean="0"/>
              <a:t> </a:t>
            </a:r>
            <a:r>
              <a:rPr lang="ru-RU" dirty="0" err="1" smtClean="0"/>
              <a:t>балотуватися</a:t>
            </a:r>
            <a:r>
              <a:rPr lang="ru-RU" dirty="0" smtClean="0"/>
              <a:t> у </a:t>
            </a:r>
            <a:r>
              <a:rPr lang="ru-RU" dirty="0" err="1" smtClean="0"/>
              <a:t>президенти</a:t>
            </a:r>
            <a:r>
              <a:rPr lang="ru-RU" dirty="0" smtClean="0"/>
              <a:t> США.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йому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висунути</a:t>
            </a:r>
            <a:r>
              <a:rPr lang="ru-RU" dirty="0" smtClean="0"/>
              <a:t> свою кандидатуру на </a:t>
            </a:r>
            <a:r>
              <a:rPr lang="ru-RU" dirty="0" err="1" smtClean="0"/>
              <a:t>з'їзді</a:t>
            </a:r>
            <a:r>
              <a:rPr lang="ru-RU" dirty="0" smtClean="0"/>
              <a:t> </a:t>
            </a:r>
            <a:r>
              <a:rPr lang="ru-RU" dirty="0" err="1" smtClean="0"/>
              <a:t>Демократичної</a:t>
            </a:r>
            <a:r>
              <a:rPr lang="ru-RU" dirty="0" smtClean="0"/>
              <a:t> </a:t>
            </a:r>
            <a:r>
              <a:rPr lang="ru-RU" dirty="0" err="1" smtClean="0"/>
              <a:t>партії</a:t>
            </a:r>
            <a:r>
              <a:rPr lang="ru-RU" dirty="0" smtClean="0"/>
              <a:t>. </a:t>
            </a:r>
            <a:r>
              <a:rPr lang="ru-RU" dirty="0" err="1" smtClean="0"/>
              <a:t>Кеннеді</a:t>
            </a:r>
            <a:r>
              <a:rPr lang="ru-RU" dirty="0" smtClean="0"/>
              <a:t>, не </a:t>
            </a:r>
            <a:r>
              <a:rPr lang="ru-RU" dirty="0" err="1" smtClean="0"/>
              <a:t>маючи</a:t>
            </a:r>
            <a:r>
              <a:rPr lang="ru-RU" dirty="0" smtClean="0"/>
              <a:t> </a:t>
            </a:r>
            <a:r>
              <a:rPr lang="ru-RU" dirty="0" err="1" smtClean="0"/>
              <a:t>достатніх</a:t>
            </a:r>
            <a:r>
              <a:rPr lang="ru-RU" dirty="0" smtClean="0"/>
              <a:t> </a:t>
            </a:r>
            <a:r>
              <a:rPr lang="ru-RU" dirty="0" err="1" smtClean="0"/>
              <a:t>зв'язків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підтримки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серйозних</a:t>
            </a:r>
            <a:r>
              <a:rPr lang="ru-RU" dirty="0" smtClean="0"/>
              <a:t> </a:t>
            </a:r>
            <a:r>
              <a:rPr lang="ru-RU" dirty="0" err="1" smtClean="0"/>
              <a:t>політиків</a:t>
            </a:r>
            <a:r>
              <a:rPr lang="ru-RU" dirty="0" smtClean="0"/>
              <a:t>, став часто </a:t>
            </a:r>
            <a:r>
              <a:rPr lang="ru-RU" dirty="0" err="1" smtClean="0"/>
              <a:t>з'являтися</a:t>
            </a:r>
            <a:r>
              <a:rPr lang="ru-RU" dirty="0" smtClean="0"/>
              <a:t> у </a:t>
            </a:r>
            <a:r>
              <a:rPr lang="ru-RU" dirty="0" err="1" smtClean="0"/>
              <a:t>телепрограмах</a:t>
            </a:r>
            <a:r>
              <a:rPr lang="ru-RU" dirty="0" smtClean="0"/>
              <a:t>, </a:t>
            </a:r>
            <a:r>
              <a:rPr lang="ru-RU" dirty="0" err="1" smtClean="0"/>
              <a:t>виступати</a:t>
            </a:r>
            <a:r>
              <a:rPr lang="ru-RU" dirty="0" smtClean="0"/>
              <a:t> на </a:t>
            </a:r>
            <a:r>
              <a:rPr lang="ru-RU" dirty="0" err="1" smtClean="0"/>
              <a:t>радіо</a:t>
            </a:r>
            <a:r>
              <a:rPr lang="ru-RU" dirty="0" smtClean="0"/>
              <a:t>, широко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</a:t>
            </a:r>
            <a:r>
              <a:rPr lang="ru-RU" dirty="0" err="1" smtClean="0"/>
              <a:t>засоби</a:t>
            </a:r>
            <a:r>
              <a:rPr lang="ru-RU" dirty="0" smtClean="0"/>
              <a:t> </a:t>
            </a:r>
            <a:r>
              <a:rPr lang="ru-RU" dirty="0" err="1" smtClean="0"/>
              <a:t>масової</a:t>
            </a:r>
            <a:r>
              <a:rPr lang="ru-RU" dirty="0" smtClean="0"/>
              <a:t> </a:t>
            </a:r>
            <a:r>
              <a:rPr lang="ru-RU" dirty="0" err="1" smtClean="0"/>
              <a:t>інформації</a:t>
            </a:r>
            <a:r>
              <a:rPr lang="ru-RU" dirty="0" smtClean="0"/>
              <a:t> для прямого </a:t>
            </a:r>
            <a:r>
              <a:rPr lang="ru-RU" dirty="0" err="1" smtClean="0"/>
              <a:t>спілкування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народом.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err="1" smtClean="0"/>
              <a:t>Хід</a:t>
            </a:r>
            <a:r>
              <a:rPr lang="ru-RU" dirty="0" smtClean="0"/>
              <a:t> </a:t>
            </a:r>
            <a:r>
              <a:rPr lang="ru-RU" dirty="0" err="1" smtClean="0"/>
              <a:t>подій</a:t>
            </a:r>
            <a:r>
              <a:rPr lang="ru-RU" dirty="0" smtClean="0"/>
              <a:t> у </a:t>
            </a:r>
            <a:r>
              <a:rPr lang="ru-RU" dirty="0" err="1" smtClean="0"/>
              <a:t>передвиборчій</a:t>
            </a:r>
            <a:r>
              <a:rPr lang="ru-RU" dirty="0" smtClean="0"/>
              <a:t> </a:t>
            </a:r>
            <a:r>
              <a:rPr lang="ru-RU" dirty="0" err="1" smtClean="0"/>
              <a:t>гонці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25112"/>
          </a:xfrm>
        </p:spPr>
        <p:txBody>
          <a:bodyPr>
            <a:normAutofit/>
          </a:bodyPr>
          <a:lstStyle/>
          <a:p>
            <a:r>
              <a:rPr lang="ru-RU" sz="1600" dirty="0" err="1" smtClean="0"/>
              <a:t>Така</a:t>
            </a:r>
            <a:r>
              <a:rPr lang="ru-RU" sz="1600" dirty="0" smtClean="0"/>
              <a:t> активна </a:t>
            </a:r>
            <a:r>
              <a:rPr lang="ru-RU" sz="1600" dirty="0" err="1" smtClean="0"/>
              <a:t>політика</a:t>
            </a:r>
            <a:r>
              <a:rPr lang="ru-RU" sz="1600" dirty="0" smtClean="0"/>
              <a:t> </a:t>
            </a:r>
            <a:r>
              <a:rPr lang="ru-RU" sz="1600" dirty="0" err="1" smtClean="0"/>
              <a:t>щодо</a:t>
            </a:r>
            <a:r>
              <a:rPr lang="ru-RU" sz="1600" dirty="0" smtClean="0"/>
              <a:t> </a:t>
            </a:r>
            <a:r>
              <a:rPr lang="ru-RU" sz="1600" dirty="0" err="1" smtClean="0"/>
              <a:t>американських</a:t>
            </a:r>
            <a:r>
              <a:rPr lang="ru-RU" sz="1600" dirty="0" smtClean="0"/>
              <a:t> ЗМІ </a:t>
            </a:r>
            <a:r>
              <a:rPr lang="ru-RU" sz="1600" dirty="0" err="1" smtClean="0"/>
              <a:t>посприяла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повній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перемозі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на </a:t>
            </a:r>
            <a:r>
              <a:rPr lang="ru-RU" sz="1600" dirty="0" err="1" smtClean="0"/>
              <a:t>виборах</a:t>
            </a:r>
            <a:r>
              <a:rPr lang="ru-RU" sz="1600" dirty="0" smtClean="0"/>
              <a:t> над </a:t>
            </a:r>
            <a:r>
              <a:rPr lang="ru-RU" sz="1600" dirty="0" err="1" smtClean="0"/>
              <a:t>своїми</a:t>
            </a:r>
            <a:r>
              <a:rPr lang="ru-RU" sz="1600" dirty="0" smtClean="0"/>
              <a:t> конкурентами — </a:t>
            </a:r>
            <a:r>
              <a:rPr lang="ru-RU" sz="1600" dirty="0" err="1" smtClean="0"/>
              <a:t>Х'юбертом</a:t>
            </a:r>
            <a:r>
              <a:rPr lang="ru-RU" sz="1600" dirty="0" smtClean="0"/>
              <a:t> </a:t>
            </a:r>
            <a:r>
              <a:rPr lang="ru-RU" sz="1600" dirty="0" err="1" smtClean="0"/>
              <a:t>Хемфрі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Ліндоном</a:t>
            </a:r>
            <a:r>
              <a:rPr lang="ru-RU" sz="1600" dirty="0" smtClean="0"/>
              <a:t> Джонсоном, </a:t>
            </a:r>
            <a:r>
              <a:rPr lang="ru-RU" sz="1600" dirty="0" err="1" smtClean="0"/>
              <a:t>отримавши</a:t>
            </a:r>
            <a:r>
              <a:rPr lang="ru-RU" sz="1600" dirty="0" smtClean="0"/>
              <a:t> 14 </a:t>
            </a:r>
            <a:r>
              <a:rPr lang="ru-RU" sz="1600" dirty="0" err="1" smtClean="0"/>
              <a:t>липня</a:t>
            </a:r>
            <a:r>
              <a:rPr lang="ru-RU" sz="1600" dirty="0" smtClean="0"/>
              <a:t> </a:t>
            </a:r>
            <a:r>
              <a:rPr lang="ru-RU" sz="1600" dirty="0" err="1" smtClean="0"/>
              <a:t>майже</a:t>
            </a:r>
            <a:r>
              <a:rPr lang="ru-RU" sz="1600" dirty="0" smtClean="0"/>
              <a:t> </a:t>
            </a:r>
            <a:r>
              <a:rPr lang="ru-RU" sz="1600" dirty="0" err="1" smtClean="0"/>
              <a:t>вдвічі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 </a:t>
            </a:r>
            <a:r>
              <a:rPr lang="ru-RU" sz="1600" dirty="0" err="1" smtClean="0"/>
              <a:t>голосів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його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конкуренти</a:t>
            </a:r>
            <a:r>
              <a:rPr lang="ru-RU" sz="1600" dirty="0" smtClean="0"/>
              <a:t>. </a:t>
            </a:r>
            <a:r>
              <a:rPr lang="ru-RU" sz="1600" dirty="0" err="1" smtClean="0"/>
              <a:t>Така</a:t>
            </a:r>
            <a:r>
              <a:rPr lang="ru-RU" sz="1600" dirty="0" smtClean="0"/>
              <a:t> ж </a:t>
            </a:r>
            <a:r>
              <a:rPr lang="ru-RU" sz="1600" dirty="0" err="1" smtClean="0"/>
              <a:t>стратегія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проводилася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час </a:t>
            </a:r>
            <a:r>
              <a:rPr lang="ru-RU" sz="1600" dirty="0" err="1" smtClean="0"/>
              <a:t>президентських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виборів</a:t>
            </a:r>
            <a:r>
              <a:rPr lang="ru-RU" sz="1600" dirty="0" smtClean="0"/>
              <a:t>. Джон, вступивши у </a:t>
            </a:r>
            <a:r>
              <a:rPr lang="ru-RU" sz="1600" dirty="0" err="1" smtClean="0"/>
              <a:t>боротьбу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республіканцем</a:t>
            </a:r>
            <a:r>
              <a:rPr lang="ru-RU" sz="1600" dirty="0" smtClean="0"/>
              <a:t> </a:t>
            </a:r>
            <a:r>
              <a:rPr lang="ru-RU" sz="1600" dirty="0" err="1" smtClean="0"/>
              <a:t>Річардом</a:t>
            </a:r>
            <a:r>
              <a:rPr lang="ru-RU" sz="1600" dirty="0" smtClean="0"/>
              <a:t> </a:t>
            </a:r>
            <a:r>
              <a:rPr lang="ru-RU" sz="1600" dirty="0" err="1" smtClean="0"/>
              <a:t>Ніксоном</a:t>
            </a:r>
            <a:r>
              <a:rPr lang="ru-RU" sz="1600" dirty="0" smtClean="0"/>
              <a:t>, </a:t>
            </a:r>
            <a:r>
              <a:rPr lang="ru-RU" sz="1600" dirty="0" err="1" smtClean="0"/>
              <a:t>завжди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з'являвся</a:t>
            </a:r>
            <a:r>
              <a:rPr lang="ru-RU" sz="1600" dirty="0" smtClean="0"/>
              <a:t> перед телекамерами, </a:t>
            </a:r>
            <a:r>
              <a:rPr lang="ru-RU" sz="1600" dirty="0" err="1" smtClean="0"/>
              <a:t>передаючи</a:t>
            </a:r>
            <a:r>
              <a:rPr lang="ru-RU" sz="1600" dirty="0" smtClean="0"/>
              <a:t> </a:t>
            </a:r>
            <a:r>
              <a:rPr lang="ru-RU" sz="1600" dirty="0" err="1" smtClean="0"/>
              <a:t>глядачам</a:t>
            </a:r>
            <a:r>
              <a:rPr lang="ru-RU" sz="1600" dirty="0" smtClean="0"/>
              <a:t> </a:t>
            </a:r>
            <a:r>
              <a:rPr lang="ru-RU" sz="1600" dirty="0" err="1" smtClean="0"/>
              <a:t>свої</a:t>
            </a:r>
            <a:r>
              <a:rPr lang="ru-RU" sz="1600" dirty="0" smtClean="0"/>
              <a:t> думки та </a:t>
            </a:r>
            <a:r>
              <a:rPr lang="ru-RU" sz="1600" dirty="0" err="1" smtClean="0"/>
              <a:t>пропозиції</a:t>
            </a:r>
            <a:r>
              <a:rPr lang="ru-RU" sz="1600" dirty="0" smtClean="0"/>
              <a:t>. Все </a:t>
            </a:r>
            <a:r>
              <a:rPr lang="ru-RU" sz="1600" dirty="0" err="1" smtClean="0"/>
              <a:t>вирішили</a:t>
            </a:r>
            <a:r>
              <a:rPr lang="ru-RU" sz="1600" dirty="0" smtClean="0"/>
              <a:t> </a:t>
            </a:r>
            <a:r>
              <a:rPr lang="ru-RU" sz="1600" dirty="0" err="1" smtClean="0"/>
              <a:t>прямі</a:t>
            </a:r>
            <a:r>
              <a:rPr lang="ru-RU" sz="1600" dirty="0" smtClean="0"/>
              <a:t> </a:t>
            </a:r>
            <a:r>
              <a:rPr lang="ru-RU" sz="1600" dirty="0" err="1" smtClean="0"/>
              <a:t>теледебати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кандидатів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Позитивний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сподобався</a:t>
            </a:r>
            <a:r>
              <a:rPr lang="ru-RU" sz="1600" dirty="0" smtClean="0"/>
              <a:t> </a:t>
            </a:r>
            <a:r>
              <a:rPr lang="ru-RU" sz="1600" dirty="0" err="1" smtClean="0"/>
              <a:t>виборцям</a:t>
            </a:r>
            <a:r>
              <a:rPr lang="ru-RU" sz="1600" dirty="0" smtClean="0"/>
              <a:t> </a:t>
            </a:r>
            <a:r>
              <a:rPr lang="ru-RU" sz="1600" dirty="0" err="1" smtClean="0"/>
              <a:t>більше</a:t>
            </a:r>
            <a:r>
              <a:rPr lang="ru-RU" sz="1600" dirty="0" smtClean="0"/>
              <a:t>, </a:t>
            </a:r>
            <a:r>
              <a:rPr lang="ru-RU" sz="1600" dirty="0" err="1" smtClean="0"/>
              <a:t>ніж</a:t>
            </a:r>
            <a:r>
              <a:rPr lang="ru-RU" sz="1600" dirty="0" smtClean="0"/>
              <a:t> </a:t>
            </a:r>
            <a:r>
              <a:rPr lang="ru-RU" sz="1600" dirty="0" err="1" smtClean="0"/>
              <a:t>серйозний</a:t>
            </a:r>
            <a:r>
              <a:rPr lang="ru-RU" sz="1600" dirty="0" smtClean="0"/>
              <a:t> </a:t>
            </a:r>
            <a:r>
              <a:rPr lang="ru-RU" sz="1600" dirty="0" err="1" smtClean="0"/>
              <a:t>Ніксон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23556" name="Picture 4" descr="http://donbass.ua/multimedia/images/news/original/2011/04/22/john-kenned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4214818"/>
            <a:ext cx="2928958" cy="21967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    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проти</a:t>
            </a:r>
            <a:r>
              <a:rPr lang="ru-RU" dirty="0" smtClean="0"/>
              <a:t> </a:t>
            </a:r>
            <a:r>
              <a:rPr lang="ru-RU" dirty="0" err="1" smtClean="0"/>
              <a:t>Ніксона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325112"/>
          </a:xfrm>
        </p:spPr>
        <p:txBody>
          <a:bodyPr>
            <a:normAutofit/>
          </a:bodyPr>
          <a:lstStyle/>
          <a:p>
            <a:r>
              <a:rPr lang="ru-RU" sz="1300" dirty="0" smtClean="0"/>
              <a:t>У 1960 </a:t>
            </a:r>
            <a:r>
              <a:rPr lang="ru-RU" sz="1300" dirty="0" err="1" smtClean="0"/>
              <a:t>році</a:t>
            </a:r>
            <a:r>
              <a:rPr lang="ru-RU" sz="1300" dirty="0" smtClean="0"/>
              <a:t> </a:t>
            </a:r>
            <a:r>
              <a:rPr lang="ru-RU" sz="1300" dirty="0" err="1" smtClean="0"/>
              <a:t>боротьба</a:t>
            </a:r>
            <a:r>
              <a:rPr lang="ru-RU" sz="1300" dirty="0" smtClean="0"/>
              <a:t> за </a:t>
            </a:r>
            <a:r>
              <a:rPr lang="ru-RU" sz="1300" dirty="0" err="1" smtClean="0"/>
              <a:t>президентський</a:t>
            </a:r>
            <a:r>
              <a:rPr lang="ru-RU" sz="1300" dirty="0" smtClean="0"/>
              <a:t> пост </a:t>
            </a:r>
            <a:r>
              <a:rPr lang="ru-RU" sz="1300" dirty="0" err="1" smtClean="0"/>
              <a:t>була</a:t>
            </a:r>
            <a:r>
              <a:rPr lang="ru-RU" sz="1300" dirty="0" smtClean="0"/>
              <a:t> </a:t>
            </a:r>
            <a:r>
              <a:rPr lang="ru-RU" sz="1300" dirty="0" err="1" smtClean="0"/>
              <a:t>між</a:t>
            </a:r>
            <a:r>
              <a:rPr lang="ru-RU" sz="1300" dirty="0" smtClean="0"/>
              <a:t> демократом Джоном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 та </a:t>
            </a:r>
            <a:r>
              <a:rPr lang="ru-RU" sz="1300" dirty="0" err="1" smtClean="0"/>
              <a:t>республіканцем</a:t>
            </a:r>
            <a:r>
              <a:rPr lang="ru-RU" sz="1300" dirty="0" smtClean="0"/>
              <a:t> </a:t>
            </a:r>
            <a:r>
              <a:rPr lang="ru-RU" sz="1300" dirty="0" err="1" smtClean="0"/>
              <a:t>Річардом</a:t>
            </a:r>
            <a:r>
              <a:rPr lang="ru-RU" sz="1300" dirty="0" smtClean="0"/>
              <a:t> </a:t>
            </a:r>
            <a:r>
              <a:rPr lang="ru-RU" sz="1300" dirty="0" err="1" smtClean="0"/>
              <a:t>Ніксоном</a:t>
            </a:r>
            <a:r>
              <a:rPr lang="ru-RU" sz="1300" dirty="0" smtClean="0"/>
              <a:t>.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 </a:t>
            </a:r>
            <a:r>
              <a:rPr lang="ru-RU" sz="1300" dirty="0" err="1" smtClean="0"/>
              <a:t>було</a:t>
            </a:r>
            <a:r>
              <a:rPr lang="ru-RU" sz="1300" dirty="0" smtClean="0"/>
              <a:t> 43 роки, а </a:t>
            </a:r>
            <a:r>
              <a:rPr lang="ru-RU" sz="1300" dirty="0" err="1" smtClean="0"/>
              <a:t>Ніксону</a:t>
            </a:r>
            <a:r>
              <a:rPr lang="ru-RU" sz="1300" dirty="0" smtClean="0"/>
              <a:t> — 46 </a:t>
            </a:r>
            <a:r>
              <a:rPr lang="ru-RU" sz="1300" dirty="0" err="1" smtClean="0"/>
              <a:t>років</a:t>
            </a:r>
            <a:r>
              <a:rPr lang="ru-RU" sz="1300" dirty="0" smtClean="0"/>
              <a:t>. </a:t>
            </a:r>
            <a:r>
              <a:rPr lang="ru-RU" sz="1300" dirty="0" err="1" smtClean="0"/>
              <a:t>Обидва</a:t>
            </a:r>
            <a:r>
              <a:rPr lang="ru-RU" sz="1300" dirty="0" smtClean="0"/>
              <a:t>, вони почали </a:t>
            </a:r>
            <a:r>
              <a:rPr lang="ru-RU" sz="1300" dirty="0" err="1" smtClean="0"/>
              <a:t>політичну</a:t>
            </a:r>
            <a:r>
              <a:rPr lang="ru-RU" sz="1300" dirty="0" smtClean="0"/>
              <a:t> </a:t>
            </a:r>
            <a:r>
              <a:rPr lang="ru-RU" sz="1300" dirty="0" err="1" smtClean="0"/>
              <a:t>кар'єру</a:t>
            </a:r>
            <a:r>
              <a:rPr lang="ru-RU" sz="1300" dirty="0" smtClean="0"/>
              <a:t> у 1946 </a:t>
            </a:r>
            <a:r>
              <a:rPr lang="ru-RU" sz="1300" dirty="0" err="1" smtClean="0"/>
              <a:t>році</a:t>
            </a:r>
            <a:r>
              <a:rPr lang="ru-RU" sz="1300" dirty="0" smtClean="0"/>
              <a:t>. У </a:t>
            </a:r>
            <a:r>
              <a:rPr lang="ru-RU" sz="1300" dirty="0" err="1" smtClean="0"/>
              <a:t>Сенаті</a:t>
            </a:r>
            <a:r>
              <a:rPr lang="ru-RU" sz="1300" dirty="0" smtClean="0"/>
              <a:t> </a:t>
            </a:r>
            <a:r>
              <a:rPr lang="ru-RU" sz="1300" dirty="0" err="1" smtClean="0"/>
              <a:t>їхні</a:t>
            </a:r>
            <a:r>
              <a:rPr lang="ru-RU" sz="1300" dirty="0" smtClean="0"/>
              <a:t> </a:t>
            </a:r>
            <a:r>
              <a:rPr lang="ru-RU" sz="1300" dirty="0" err="1" smtClean="0"/>
              <a:t>кабінети</a:t>
            </a:r>
            <a:r>
              <a:rPr lang="ru-RU" sz="1300" dirty="0" smtClean="0"/>
              <a:t> </a:t>
            </a:r>
            <a:r>
              <a:rPr lang="ru-RU" sz="1300" dirty="0" err="1" smtClean="0"/>
              <a:t>знаходилися</a:t>
            </a:r>
            <a:r>
              <a:rPr lang="ru-RU" sz="1300" dirty="0" smtClean="0"/>
              <a:t> </a:t>
            </a:r>
            <a:r>
              <a:rPr lang="ru-RU" sz="1300" dirty="0" err="1" smtClean="0"/>
              <a:t>поряд</a:t>
            </a:r>
            <a:r>
              <a:rPr lang="ru-RU" sz="1300" dirty="0" smtClean="0"/>
              <a:t>, тому </a:t>
            </a:r>
            <a:r>
              <a:rPr lang="ru-RU" sz="1300" dirty="0" err="1" smtClean="0"/>
              <a:t>стосунки</a:t>
            </a:r>
            <a:r>
              <a:rPr lang="ru-RU" sz="1300" dirty="0" smtClean="0"/>
              <a:t> </a:t>
            </a:r>
            <a:r>
              <a:rPr lang="ru-RU" sz="1300" dirty="0" err="1" smtClean="0"/>
              <a:t>між</a:t>
            </a:r>
            <a:r>
              <a:rPr lang="ru-RU" sz="1300" dirty="0" smtClean="0"/>
              <a:t> ними </a:t>
            </a:r>
            <a:r>
              <a:rPr lang="ru-RU" sz="1300" dirty="0" err="1" smtClean="0"/>
              <a:t>склались</a:t>
            </a:r>
            <a:r>
              <a:rPr lang="ru-RU" sz="1300" dirty="0" smtClean="0"/>
              <a:t> </a:t>
            </a:r>
            <a:r>
              <a:rPr lang="ru-RU" sz="1300" dirty="0" err="1" smtClean="0"/>
              <a:t>непогані</a:t>
            </a:r>
            <a:r>
              <a:rPr lang="ru-RU" sz="1300" dirty="0" smtClean="0"/>
              <a:t>. Коли у </a:t>
            </a:r>
            <a:r>
              <a:rPr lang="ru-RU" sz="1300" dirty="0" smtClean="0">
                <a:hlinkClick r:id="rId2" tooltip="1954"/>
              </a:rPr>
              <a:t>1954</a:t>
            </a:r>
            <a:r>
              <a:rPr lang="ru-RU" sz="1300" dirty="0" smtClean="0"/>
              <a:t> </a:t>
            </a:r>
            <a:r>
              <a:rPr lang="ru-RU" sz="1300" dirty="0" err="1" smtClean="0"/>
              <a:t>році</a:t>
            </a:r>
            <a:r>
              <a:rPr lang="ru-RU" sz="1300" dirty="0" smtClean="0"/>
              <a:t>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переніс</a:t>
            </a:r>
            <a:r>
              <a:rPr lang="ru-RU" sz="1300" dirty="0" smtClean="0"/>
              <a:t> </a:t>
            </a:r>
            <a:r>
              <a:rPr lang="ru-RU" sz="1300" dirty="0" err="1" smtClean="0"/>
              <a:t>операцію</a:t>
            </a:r>
            <a:r>
              <a:rPr lang="ru-RU" sz="1300" dirty="0" smtClean="0"/>
              <a:t> на </a:t>
            </a:r>
            <a:r>
              <a:rPr lang="ru-RU" sz="1300" dirty="0" err="1" smtClean="0"/>
              <a:t>хребті</a:t>
            </a:r>
            <a:r>
              <a:rPr lang="ru-RU" sz="1300" dirty="0" smtClean="0"/>
              <a:t>, </a:t>
            </a:r>
            <a:r>
              <a:rPr lang="ru-RU" sz="1300" dirty="0" err="1" smtClean="0"/>
              <a:t>він</a:t>
            </a:r>
            <a:r>
              <a:rPr lang="ru-RU" sz="1300" dirty="0" smtClean="0"/>
              <a:t> </a:t>
            </a:r>
            <a:r>
              <a:rPr lang="ru-RU" sz="1300" dirty="0" err="1" smtClean="0"/>
              <a:t>отримав</a:t>
            </a:r>
            <a:r>
              <a:rPr lang="ru-RU" sz="1300" dirty="0" smtClean="0"/>
              <a:t> </a:t>
            </a:r>
            <a:r>
              <a:rPr lang="ru-RU" sz="1300" dirty="0" err="1" smtClean="0"/>
              <a:t>від</a:t>
            </a:r>
            <a:r>
              <a:rPr lang="ru-RU" sz="1300" dirty="0" smtClean="0"/>
              <a:t> </a:t>
            </a:r>
            <a:r>
              <a:rPr lang="ru-RU" sz="1300" dirty="0" err="1" smtClean="0"/>
              <a:t>Ніксона</a:t>
            </a:r>
            <a:r>
              <a:rPr lang="ru-RU" sz="1300" dirty="0" smtClean="0"/>
              <a:t> </a:t>
            </a:r>
            <a:r>
              <a:rPr lang="ru-RU" sz="1300" dirty="0" err="1" smtClean="0"/>
              <a:t>кошик</a:t>
            </a:r>
            <a:r>
              <a:rPr lang="ru-RU" sz="1300" dirty="0" smtClean="0"/>
              <a:t> </a:t>
            </a:r>
            <a:r>
              <a:rPr lang="ru-RU" sz="1300" dirty="0" err="1" smtClean="0"/>
              <a:t>з</a:t>
            </a:r>
            <a:r>
              <a:rPr lang="ru-RU" sz="1300" dirty="0" smtClean="0"/>
              <a:t> фруктами та </a:t>
            </a:r>
            <a:r>
              <a:rPr lang="ru-RU" sz="1300" dirty="0" err="1" smtClean="0"/>
              <a:t>побажання</a:t>
            </a:r>
            <a:r>
              <a:rPr lang="ru-RU" sz="1300" dirty="0" smtClean="0"/>
              <a:t> </a:t>
            </a:r>
            <a:r>
              <a:rPr lang="ru-RU" sz="1300" dirty="0" err="1" smtClean="0"/>
              <a:t>найшвидшого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одужання</a:t>
            </a:r>
            <a:r>
              <a:rPr lang="ru-RU" sz="1300" dirty="0" smtClean="0"/>
              <a:t>.</a:t>
            </a:r>
          </a:p>
          <a:p>
            <a:r>
              <a:rPr lang="ru-RU" sz="1300" dirty="0" smtClean="0"/>
              <a:t>Але вони </a:t>
            </a:r>
            <a:r>
              <a:rPr lang="ru-RU" sz="1300" dirty="0" err="1" smtClean="0"/>
              <a:t>дуже</a:t>
            </a:r>
            <a:r>
              <a:rPr lang="ru-RU" sz="1300" dirty="0" smtClean="0"/>
              <a:t> </a:t>
            </a:r>
            <a:r>
              <a:rPr lang="ru-RU" sz="1300" dirty="0" err="1" smtClean="0"/>
              <a:t>відрізнялись</a:t>
            </a:r>
            <a:r>
              <a:rPr lang="ru-RU" sz="1300" dirty="0" smtClean="0"/>
              <a:t>. Джон </a:t>
            </a:r>
            <a:r>
              <a:rPr lang="ru-RU" sz="1300" dirty="0" err="1" smtClean="0"/>
              <a:t>був</a:t>
            </a:r>
            <a:r>
              <a:rPr lang="ru-RU" sz="1300" dirty="0" smtClean="0"/>
              <a:t> </a:t>
            </a:r>
            <a:r>
              <a:rPr lang="ru-RU" sz="1300" dirty="0" err="1" smtClean="0"/>
              <a:t>сином</a:t>
            </a:r>
            <a:r>
              <a:rPr lang="ru-RU" sz="1300" dirty="0" smtClean="0"/>
              <a:t> </a:t>
            </a:r>
            <a:r>
              <a:rPr lang="ru-RU" sz="1300" dirty="0" err="1" smtClean="0"/>
              <a:t>мультимільйонера</a:t>
            </a:r>
            <a:r>
              <a:rPr lang="ru-RU" sz="1300" dirty="0" smtClean="0"/>
              <a:t>, </a:t>
            </a:r>
            <a:r>
              <a:rPr lang="ru-RU" sz="1300" dirty="0" err="1" smtClean="0"/>
              <a:t>його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кар'єра</a:t>
            </a:r>
            <a:r>
              <a:rPr lang="ru-RU" sz="1300" dirty="0" smtClean="0"/>
              <a:t> </a:t>
            </a:r>
            <a:r>
              <a:rPr lang="ru-RU" sz="1300" dirty="0" err="1" smtClean="0"/>
              <a:t>складалася</a:t>
            </a:r>
            <a:r>
              <a:rPr lang="ru-RU" sz="1300" dirty="0" smtClean="0"/>
              <a:t> легко, а </a:t>
            </a:r>
            <a:r>
              <a:rPr lang="ru-RU" sz="1300" dirty="0" err="1" smtClean="0"/>
              <a:t>успіхи</a:t>
            </a:r>
            <a:r>
              <a:rPr lang="ru-RU" sz="1300" dirty="0" smtClean="0"/>
              <a:t> </a:t>
            </a:r>
            <a:r>
              <a:rPr lang="ru-RU" sz="1300" dirty="0" err="1" smtClean="0"/>
              <a:t>Ніксона</a:t>
            </a:r>
            <a:r>
              <a:rPr lang="ru-RU" sz="1300" dirty="0" smtClean="0"/>
              <a:t> — результат </a:t>
            </a:r>
            <a:r>
              <a:rPr lang="ru-RU" sz="1300" dirty="0" err="1" smtClean="0"/>
              <a:t>його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кропіткої</a:t>
            </a:r>
            <a:r>
              <a:rPr lang="ru-RU" sz="1300" dirty="0" smtClean="0"/>
              <a:t> </a:t>
            </a:r>
            <a:r>
              <a:rPr lang="ru-RU" sz="1300" dirty="0" err="1" smtClean="0"/>
              <a:t>праці</a:t>
            </a:r>
            <a:r>
              <a:rPr lang="ru-RU" sz="1300" dirty="0" smtClean="0"/>
              <a:t>. </a:t>
            </a:r>
            <a:r>
              <a:rPr lang="ru-RU" sz="1300" dirty="0" err="1" smtClean="0"/>
              <a:t>Під</a:t>
            </a:r>
            <a:r>
              <a:rPr lang="ru-RU" sz="1300" dirty="0" smtClean="0"/>
              <a:t> час </a:t>
            </a:r>
            <a:r>
              <a:rPr lang="ru-RU" sz="1300" dirty="0" err="1" smtClean="0"/>
              <a:t>правління</a:t>
            </a:r>
            <a:r>
              <a:rPr lang="ru-RU" sz="1300" dirty="0" smtClean="0"/>
              <a:t> президента </a:t>
            </a:r>
            <a:r>
              <a:rPr lang="ru-RU" sz="1300" dirty="0" err="1" smtClean="0"/>
              <a:t>Ейзенхауера</a:t>
            </a:r>
            <a:r>
              <a:rPr lang="ru-RU" sz="1300" dirty="0" smtClean="0"/>
              <a:t> </a:t>
            </a:r>
            <a:r>
              <a:rPr lang="ru-RU" sz="1300" dirty="0" err="1" smtClean="0"/>
              <a:t>Ніксон</a:t>
            </a:r>
            <a:r>
              <a:rPr lang="ru-RU" sz="1300" dirty="0" smtClean="0"/>
              <a:t> </a:t>
            </a:r>
            <a:r>
              <a:rPr lang="ru-RU" sz="1300" dirty="0" err="1" smtClean="0"/>
              <a:t>займав</a:t>
            </a:r>
            <a:r>
              <a:rPr lang="ru-RU" sz="1300" dirty="0" smtClean="0"/>
              <a:t> пост </a:t>
            </a:r>
            <a:r>
              <a:rPr lang="ru-RU" sz="1300" dirty="0" err="1" smtClean="0"/>
              <a:t>віце-президента</a:t>
            </a:r>
            <a:r>
              <a:rPr lang="ru-RU" sz="1300" dirty="0" smtClean="0"/>
              <a:t>. </a:t>
            </a:r>
            <a:r>
              <a:rPr lang="ru-RU" sz="1300" dirty="0" err="1" smtClean="0"/>
              <a:t>Він</a:t>
            </a:r>
            <a:r>
              <a:rPr lang="ru-RU" sz="1300" dirty="0" smtClean="0"/>
              <a:t> 8 </a:t>
            </a:r>
            <a:r>
              <a:rPr lang="ru-RU" sz="1300" dirty="0" err="1" smtClean="0"/>
              <a:t>років</a:t>
            </a:r>
            <a:r>
              <a:rPr lang="ru-RU" sz="1300" dirty="0" smtClean="0"/>
              <a:t> </a:t>
            </a:r>
            <a:r>
              <a:rPr lang="ru-RU" sz="1300" dirty="0" err="1" smtClean="0"/>
              <a:t>був</a:t>
            </a:r>
            <a:r>
              <a:rPr lang="ru-RU" sz="1300" dirty="0" smtClean="0"/>
              <a:t> у </a:t>
            </a:r>
            <a:r>
              <a:rPr lang="ru-RU" sz="1300" dirty="0" err="1" smtClean="0"/>
              <a:t>політиці</a:t>
            </a:r>
            <a:r>
              <a:rPr lang="ru-RU" sz="1300" dirty="0" smtClean="0"/>
              <a:t>, тому </a:t>
            </a:r>
            <a:r>
              <a:rPr lang="ru-RU" sz="1300" dirty="0" err="1" smtClean="0"/>
              <a:t>він</a:t>
            </a:r>
            <a:r>
              <a:rPr lang="ru-RU" sz="1300" dirty="0" smtClean="0"/>
              <a:t> </a:t>
            </a:r>
            <a:r>
              <a:rPr lang="ru-RU" sz="1300" dirty="0" err="1" smtClean="0"/>
              <a:t>вважався</a:t>
            </a:r>
            <a:r>
              <a:rPr lang="ru-RU" sz="1300" dirty="0" smtClean="0"/>
              <a:t> </a:t>
            </a:r>
            <a:r>
              <a:rPr lang="ru-RU" sz="1300" dirty="0" err="1" smtClean="0"/>
              <a:t>беззаперечним</a:t>
            </a:r>
            <a:r>
              <a:rPr lang="ru-RU" sz="1300" dirty="0" smtClean="0"/>
              <a:t> фаворитом </a:t>
            </a:r>
            <a:r>
              <a:rPr lang="ru-RU" sz="1300" dirty="0" err="1" smtClean="0"/>
              <a:t>виборів</a:t>
            </a:r>
            <a:r>
              <a:rPr lang="ru-RU" sz="1300" dirty="0" smtClean="0"/>
              <a:t> 1960 року. На початку </a:t>
            </a:r>
            <a:r>
              <a:rPr lang="ru-RU" sz="1300" dirty="0" err="1" smtClean="0"/>
              <a:t>передвиборної</a:t>
            </a:r>
            <a:r>
              <a:rPr lang="ru-RU" sz="1300" dirty="0" smtClean="0"/>
              <a:t> </a:t>
            </a:r>
            <a:r>
              <a:rPr lang="ru-RU" sz="1300" dirty="0" err="1" smtClean="0"/>
              <a:t>кампанії</a:t>
            </a:r>
            <a:r>
              <a:rPr lang="ru-RU" sz="1300" dirty="0" smtClean="0"/>
              <a:t> шальки </a:t>
            </a:r>
            <a:r>
              <a:rPr lang="ru-RU" sz="1300" dirty="0" err="1" smtClean="0"/>
              <a:t>терезів</a:t>
            </a:r>
            <a:r>
              <a:rPr lang="ru-RU" sz="1300" dirty="0" smtClean="0"/>
              <a:t> </a:t>
            </a:r>
            <a:r>
              <a:rPr lang="ru-RU" sz="1300" dirty="0" err="1" smtClean="0"/>
              <a:t>показували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перевагу</a:t>
            </a:r>
            <a:r>
              <a:rPr lang="ru-RU" sz="1300" dirty="0" smtClean="0"/>
              <a:t> </a:t>
            </a:r>
            <a:r>
              <a:rPr lang="ru-RU" sz="1300" dirty="0" err="1" smtClean="0"/>
              <a:t>Ніксона</a:t>
            </a:r>
            <a:r>
              <a:rPr lang="ru-RU" sz="1300" dirty="0" smtClean="0"/>
              <a:t> над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, </a:t>
            </a:r>
            <a:r>
              <a:rPr lang="ru-RU" sz="1300" dirty="0" err="1" smtClean="0"/>
              <a:t>але</a:t>
            </a:r>
            <a:r>
              <a:rPr lang="ru-RU" sz="1300" dirty="0" smtClean="0"/>
              <a:t> </a:t>
            </a:r>
            <a:r>
              <a:rPr lang="ru-RU" sz="1300" dirty="0" err="1" smtClean="0"/>
              <a:t>після</a:t>
            </a:r>
            <a:r>
              <a:rPr lang="ru-RU" sz="1300" dirty="0" smtClean="0"/>
              <a:t> </a:t>
            </a:r>
            <a:r>
              <a:rPr lang="ru-RU" sz="1300" dirty="0" err="1" smtClean="0"/>
              <a:t>теледебатів</a:t>
            </a:r>
            <a:r>
              <a:rPr lang="ru-RU" sz="1300" dirty="0" smtClean="0"/>
              <a:t> все </a:t>
            </a:r>
            <a:r>
              <a:rPr lang="ru-RU" sz="1300" dirty="0" err="1" smtClean="0"/>
              <a:t>змінилось</a:t>
            </a:r>
            <a:r>
              <a:rPr lang="ru-RU" sz="1300" dirty="0" smtClean="0"/>
              <a:t>. </a:t>
            </a:r>
            <a:r>
              <a:rPr lang="ru-RU" sz="1300" dirty="0" err="1" smtClean="0"/>
              <a:t>Ніксон</a:t>
            </a:r>
            <a:r>
              <a:rPr lang="ru-RU" sz="1300" dirty="0" smtClean="0"/>
              <a:t>, </a:t>
            </a:r>
            <a:r>
              <a:rPr lang="ru-RU" sz="1300" dirty="0" err="1" smtClean="0"/>
              <a:t>поводячи</a:t>
            </a:r>
            <a:r>
              <a:rPr lang="ru-RU" sz="1300" dirty="0" smtClean="0"/>
              <a:t> себе сковано та </a:t>
            </a:r>
            <a:r>
              <a:rPr lang="ru-RU" sz="1300" dirty="0" err="1" smtClean="0"/>
              <a:t>нервово</a:t>
            </a:r>
            <a:r>
              <a:rPr lang="ru-RU" sz="1300" dirty="0" smtClean="0"/>
              <a:t>, не </a:t>
            </a:r>
            <a:r>
              <a:rPr lang="ru-RU" sz="1300" dirty="0" err="1" smtClean="0"/>
              <a:t>отримав</a:t>
            </a:r>
            <a:r>
              <a:rPr lang="ru-RU" sz="1300" dirty="0" smtClean="0"/>
              <a:t> </a:t>
            </a:r>
            <a:r>
              <a:rPr lang="ru-RU" sz="1300" dirty="0" err="1" smtClean="0"/>
              <a:t>симпатій</a:t>
            </a:r>
            <a:r>
              <a:rPr lang="ru-RU" sz="1300" dirty="0" smtClean="0"/>
              <a:t> </a:t>
            </a:r>
            <a:r>
              <a:rPr lang="ru-RU" sz="1300" dirty="0" err="1" smtClean="0"/>
              <a:t>з</a:t>
            </a:r>
            <a:r>
              <a:rPr lang="ru-RU" sz="1300" dirty="0" smtClean="0"/>
              <a:t> боку </a:t>
            </a:r>
            <a:r>
              <a:rPr lang="ru-RU" sz="1300" dirty="0" err="1" smtClean="0"/>
              <a:t>глядачів</a:t>
            </a:r>
            <a:r>
              <a:rPr lang="ru-RU" sz="1300" dirty="0" smtClean="0"/>
              <a:t>, тому на них </a:t>
            </a:r>
            <a:r>
              <a:rPr lang="ru-RU" sz="1300" dirty="0" err="1" smtClean="0"/>
              <a:t>краще</a:t>
            </a:r>
            <a:r>
              <a:rPr lang="ru-RU" sz="1300" dirty="0" smtClean="0"/>
              <a:t> </a:t>
            </a:r>
            <a:r>
              <a:rPr lang="ru-RU" sz="1300" dirty="0" err="1" smtClean="0"/>
              <a:t>вплинув</a:t>
            </a:r>
            <a:r>
              <a:rPr lang="ru-RU" sz="1300" dirty="0" smtClean="0"/>
              <a:t> </a:t>
            </a:r>
            <a:r>
              <a:rPr lang="ru-RU" sz="1300" dirty="0" err="1" smtClean="0"/>
              <a:t>спокійний</a:t>
            </a:r>
            <a:r>
              <a:rPr lang="ru-RU" sz="1300" dirty="0" smtClean="0"/>
              <a:t> та </a:t>
            </a:r>
            <a:r>
              <a:rPr lang="ru-RU" sz="1300" dirty="0" err="1" smtClean="0"/>
              <a:t>привабливий</a:t>
            </a:r>
            <a:r>
              <a:rPr lang="ru-RU" sz="1300" dirty="0" smtClean="0"/>
              <a:t>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.</a:t>
            </a:r>
          </a:p>
          <a:p>
            <a:r>
              <a:rPr lang="ru-RU" sz="1300" dirty="0" err="1" smtClean="0"/>
              <a:t>Нарешті</a:t>
            </a:r>
            <a:r>
              <a:rPr lang="ru-RU" sz="1300" dirty="0" smtClean="0"/>
              <a:t>, 8 листопада 1960 року, Джон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 </a:t>
            </a:r>
            <a:r>
              <a:rPr lang="ru-RU" sz="1300" dirty="0" err="1" smtClean="0"/>
              <a:t>переміг</a:t>
            </a:r>
            <a:r>
              <a:rPr lang="ru-RU" sz="1300" dirty="0" smtClean="0"/>
              <a:t> </a:t>
            </a:r>
            <a:r>
              <a:rPr lang="ru-RU" sz="1300" dirty="0" err="1" smtClean="0"/>
              <a:t>з</a:t>
            </a:r>
            <a:r>
              <a:rPr lang="ru-RU" sz="1300" dirty="0" smtClean="0"/>
              <a:t> </a:t>
            </a:r>
            <a:r>
              <a:rPr lang="ru-RU" sz="1300" dirty="0" err="1" smtClean="0"/>
              <a:t>надзвичайно</a:t>
            </a:r>
            <a:r>
              <a:rPr lang="ru-RU" sz="1300" dirty="0" smtClean="0"/>
              <a:t> малою </a:t>
            </a:r>
            <a:r>
              <a:rPr lang="ru-RU" sz="1300" dirty="0" err="1" smtClean="0"/>
              <a:t>різницею</a:t>
            </a:r>
            <a:r>
              <a:rPr lang="ru-RU" sz="1300" dirty="0" smtClean="0"/>
              <a:t> </a:t>
            </a:r>
            <a:r>
              <a:rPr lang="ru-RU" sz="1300" dirty="0" err="1" smtClean="0"/>
              <a:t>голосів</a:t>
            </a:r>
            <a:r>
              <a:rPr lang="ru-RU" sz="1300" dirty="0" smtClean="0"/>
              <a:t>, а </a:t>
            </a:r>
            <a:r>
              <a:rPr lang="ru-RU" sz="1300" dirty="0" err="1" smtClean="0"/>
              <a:t>саме</a:t>
            </a:r>
            <a:r>
              <a:rPr lang="ru-RU" sz="1300" dirty="0" smtClean="0"/>
              <a:t>, </a:t>
            </a:r>
            <a:r>
              <a:rPr lang="ru-RU" sz="1300" dirty="0" smtClean="0">
                <a:solidFill>
                  <a:srgbClr val="FF0000"/>
                </a:solidFill>
              </a:rPr>
              <a:t>34.220.884</a:t>
            </a:r>
            <a:r>
              <a:rPr lang="ru-RU" sz="1300" dirty="0" smtClean="0"/>
              <a:t> голоси за </a:t>
            </a:r>
            <a:r>
              <a:rPr lang="ru-RU" sz="1300" dirty="0" err="1" smtClean="0"/>
              <a:t>Кеннеді</a:t>
            </a:r>
            <a:r>
              <a:rPr lang="ru-RU" sz="1300" dirty="0" smtClean="0"/>
              <a:t> </a:t>
            </a:r>
            <a:r>
              <a:rPr lang="ru-RU" sz="1300" dirty="0" err="1" smtClean="0"/>
              <a:t>проти</a:t>
            </a:r>
            <a:r>
              <a:rPr lang="ru-RU" sz="1300" dirty="0" smtClean="0"/>
              <a:t> </a:t>
            </a:r>
            <a:r>
              <a:rPr lang="ru-RU" sz="1300" dirty="0" smtClean="0">
                <a:solidFill>
                  <a:srgbClr val="FF0000"/>
                </a:solidFill>
              </a:rPr>
              <a:t>34.108.157</a:t>
            </a:r>
            <a:r>
              <a:rPr lang="ru-RU" sz="1300" dirty="0" smtClean="0"/>
              <a:t> </a:t>
            </a:r>
            <a:r>
              <a:rPr lang="ru-RU" sz="1300" dirty="0" err="1" smtClean="0"/>
              <a:t>голосів</a:t>
            </a:r>
            <a:r>
              <a:rPr lang="ru-RU" sz="1300" dirty="0" smtClean="0"/>
              <a:t> за </a:t>
            </a:r>
            <a:r>
              <a:rPr lang="ru-RU" sz="1300" dirty="0" err="1" smtClean="0"/>
              <a:t>Ніксона</a:t>
            </a:r>
            <a:r>
              <a:rPr lang="ru-RU" sz="1300" dirty="0" smtClean="0"/>
              <a:t>. </a:t>
            </a:r>
            <a:r>
              <a:rPr lang="ru-RU" sz="1300" dirty="0" err="1" smtClean="0"/>
              <a:t>Сполучені</a:t>
            </a:r>
            <a:r>
              <a:rPr lang="ru-RU" sz="1300" dirty="0" smtClean="0"/>
              <a:t> </a:t>
            </a:r>
            <a:r>
              <a:rPr lang="ru-RU" sz="1300" dirty="0" err="1" smtClean="0"/>
              <a:t>Штати</a:t>
            </a:r>
            <a:r>
              <a:rPr lang="ru-RU" sz="1300" dirty="0" smtClean="0"/>
              <a:t> </a:t>
            </a:r>
            <a:r>
              <a:rPr lang="ru-RU" sz="1300" dirty="0" err="1" smtClean="0"/>
              <a:t>вперше</a:t>
            </a:r>
            <a:r>
              <a:rPr lang="ru-RU" sz="1300" dirty="0" smtClean="0"/>
              <a:t> за свою </a:t>
            </a:r>
            <a:r>
              <a:rPr lang="ru-RU" sz="1300" dirty="0" err="1" smtClean="0"/>
              <a:t>історію</a:t>
            </a:r>
            <a:r>
              <a:rPr lang="ru-RU" sz="1300" dirty="0" smtClean="0"/>
              <a:t> </a:t>
            </a:r>
            <a:r>
              <a:rPr lang="ru-RU" sz="1300" dirty="0" err="1" smtClean="0"/>
              <a:t>обрали</a:t>
            </a:r>
            <a:r>
              <a:rPr lang="ru-RU" sz="1300" dirty="0" smtClean="0"/>
              <a:t> президента-католика </a:t>
            </a:r>
            <a:r>
              <a:rPr lang="ru-RU" sz="1300" dirty="0" err="1" smtClean="0"/>
              <a:t>ірландського</a:t>
            </a:r>
            <a:r>
              <a:rPr lang="ru-RU" sz="1300" dirty="0" smtClean="0"/>
              <a:t> </a:t>
            </a:r>
            <a:r>
              <a:rPr lang="ru-RU" sz="1300" dirty="0" err="1" smtClean="0"/>
              <a:t>походження</a:t>
            </a:r>
            <a:r>
              <a:rPr lang="ru-RU" sz="1300" dirty="0" smtClean="0"/>
              <a:t>.</a:t>
            </a:r>
          </a:p>
          <a:p>
            <a:endParaRPr lang="ru-RU" dirty="0"/>
          </a:p>
        </p:txBody>
      </p:sp>
      <p:pic>
        <p:nvPicPr>
          <p:cNvPr id="22530" name="Picture 2" descr="http://usa-history.ru/books/item/f00/s00/z0000007/pic/000006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86116" y="4643446"/>
            <a:ext cx="2658887" cy="207167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Президент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325112"/>
          </a:xfrm>
        </p:spPr>
        <p:txBody>
          <a:bodyPr>
            <a:normAutofit fontScale="92500" lnSpcReduction="10000"/>
          </a:bodyPr>
          <a:lstStyle/>
          <a:p>
            <a:r>
              <a:rPr lang="ru-RU" sz="1800" dirty="0" smtClean="0">
                <a:hlinkClick r:id="rId2" tooltip="20 січня"/>
              </a:rPr>
              <a:t>20 </a:t>
            </a:r>
            <a:r>
              <a:rPr lang="ru-RU" sz="1800" dirty="0" err="1" smtClean="0">
                <a:hlinkClick r:id="rId2" tooltip="20 січня"/>
              </a:rPr>
              <a:t>січня</a:t>
            </a:r>
            <a:r>
              <a:rPr lang="ru-RU" sz="1800" dirty="0" smtClean="0"/>
              <a:t> </a:t>
            </a:r>
            <a:r>
              <a:rPr lang="ru-RU" sz="1800" dirty="0" smtClean="0">
                <a:hlinkClick r:id="rId3" tooltip="1961"/>
              </a:rPr>
              <a:t>1961</a:t>
            </a:r>
            <a:r>
              <a:rPr lang="ru-RU" sz="1800" dirty="0" smtClean="0"/>
              <a:t> року Джон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прийняв</a:t>
            </a:r>
            <a:r>
              <a:rPr lang="ru-RU" sz="1800" dirty="0" smtClean="0"/>
              <a:t> присягу </a:t>
            </a:r>
            <a:r>
              <a:rPr lang="ru-RU" sz="1800" dirty="0" err="1" smtClean="0"/>
              <a:t>і</a:t>
            </a:r>
            <a:r>
              <a:rPr lang="ru-RU" sz="1800" dirty="0" smtClean="0"/>
              <a:t> став таким чином 35-м президентом США. </a:t>
            </a:r>
            <a:r>
              <a:rPr lang="ru-RU" sz="1800" dirty="0" err="1" smtClean="0"/>
              <a:t>Хоча</a:t>
            </a:r>
            <a:r>
              <a:rPr lang="ru-RU" sz="1800" dirty="0" smtClean="0"/>
              <a:t> </a:t>
            </a:r>
            <a:r>
              <a:rPr lang="ru-RU" sz="1800" dirty="0" err="1" smtClean="0"/>
              <a:t>церемонія</a:t>
            </a:r>
            <a:r>
              <a:rPr lang="ru-RU" sz="1800" dirty="0" smtClean="0"/>
              <a:t> проходила у </a:t>
            </a:r>
            <a:r>
              <a:rPr lang="ru-RU" sz="1800" dirty="0" err="1" smtClean="0"/>
              <a:t>сильний</a:t>
            </a:r>
            <a:r>
              <a:rPr lang="ru-RU" sz="1800" dirty="0" smtClean="0"/>
              <a:t> мороз, </a:t>
            </a:r>
            <a:r>
              <a:rPr lang="ru-RU" sz="1800" dirty="0" err="1" smtClean="0"/>
              <a:t>промова</a:t>
            </a:r>
            <a:r>
              <a:rPr lang="ru-RU" sz="1800" dirty="0" smtClean="0"/>
              <a:t> Джона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була</a:t>
            </a:r>
            <a:r>
              <a:rPr lang="ru-RU" sz="1800" dirty="0" smtClean="0"/>
              <a:t> </a:t>
            </a:r>
            <a:r>
              <a:rPr lang="ru-RU" sz="1800" dirty="0" err="1" smtClean="0"/>
              <a:t>емоційною</a:t>
            </a:r>
            <a:r>
              <a:rPr lang="ru-RU" sz="1800" dirty="0" smtClean="0"/>
              <a:t>. </a:t>
            </a:r>
            <a:r>
              <a:rPr lang="ru-RU" sz="1800" dirty="0" err="1" smtClean="0"/>
              <a:t>Спершу</a:t>
            </a:r>
            <a:r>
              <a:rPr lang="ru-RU" sz="1800" dirty="0" smtClean="0"/>
              <a:t>,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потрібно</a:t>
            </a:r>
            <a:r>
              <a:rPr lang="ru-RU" sz="1800" dirty="0" smtClean="0"/>
              <a:t> </a:t>
            </a:r>
            <a:r>
              <a:rPr lang="ru-RU" sz="1800" dirty="0" err="1" smtClean="0"/>
              <a:t>було</a:t>
            </a:r>
            <a:r>
              <a:rPr lang="ru-RU" sz="1800" dirty="0" smtClean="0"/>
              <a:t> </a:t>
            </a:r>
            <a:r>
              <a:rPr lang="ru-RU" sz="1800" dirty="0" err="1" smtClean="0"/>
              <a:t>сформувати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нову</a:t>
            </a:r>
            <a:r>
              <a:rPr lang="ru-RU" sz="1800" dirty="0" smtClean="0"/>
              <a:t> </a:t>
            </a:r>
            <a:r>
              <a:rPr lang="ru-RU" sz="1800" dirty="0" err="1" smtClean="0"/>
              <a:t>адміністрацію</a:t>
            </a:r>
            <a:r>
              <a:rPr lang="ru-RU" sz="1800" dirty="0" smtClean="0"/>
              <a:t>, </a:t>
            </a:r>
            <a:r>
              <a:rPr lang="ru-RU" sz="1800" dirty="0" err="1" smtClean="0"/>
              <a:t>тобто</a:t>
            </a:r>
            <a:r>
              <a:rPr lang="ru-RU" sz="1800" dirty="0" smtClean="0"/>
              <a:t> </a:t>
            </a:r>
            <a:r>
              <a:rPr lang="ru-RU" sz="1800" dirty="0" err="1" smtClean="0"/>
              <a:t>призначити</a:t>
            </a:r>
            <a:r>
              <a:rPr lang="ru-RU" sz="1800" dirty="0" smtClean="0"/>
              <a:t> </a:t>
            </a:r>
            <a:r>
              <a:rPr lang="ru-RU" sz="1800" dirty="0" err="1" smtClean="0"/>
              <a:t>близько</a:t>
            </a:r>
            <a:r>
              <a:rPr lang="ru-RU" sz="1800" dirty="0" smtClean="0"/>
              <a:t> 1200 </a:t>
            </a:r>
            <a:r>
              <a:rPr lang="ru-RU" sz="1800" dirty="0" err="1" smtClean="0"/>
              <a:t>чиновників</a:t>
            </a:r>
            <a:r>
              <a:rPr lang="ru-RU" sz="1800" dirty="0" smtClean="0"/>
              <a:t> разом </a:t>
            </a:r>
            <a:r>
              <a:rPr lang="ru-RU" sz="1800" dirty="0" err="1" smtClean="0"/>
              <a:t>з</a:t>
            </a:r>
            <a:r>
              <a:rPr lang="ru-RU" sz="1800" dirty="0" smtClean="0"/>
              <a:t> членами уряду.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самого початку став </a:t>
            </a:r>
            <a:r>
              <a:rPr lang="ru-RU" sz="1800" dirty="0" err="1" smtClean="0"/>
              <a:t>призначати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високі</a:t>
            </a:r>
            <a:r>
              <a:rPr lang="ru-RU" sz="1800" dirty="0" smtClean="0"/>
              <a:t> </a:t>
            </a:r>
            <a:r>
              <a:rPr lang="ru-RU" sz="1800" dirty="0" err="1" smtClean="0"/>
              <a:t>пости</a:t>
            </a:r>
            <a:r>
              <a:rPr lang="ru-RU" sz="1800" dirty="0" smtClean="0"/>
              <a:t> людей, </a:t>
            </a:r>
            <a:r>
              <a:rPr lang="ru-RU" sz="1800" dirty="0" err="1" smtClean="0"/>
              <a:t>які</a:t>
            </a:r>
            <a:r>
              <a:rPr lang="ru-RU" sz="1800" dirty="0" smtClean="0"/>
              <a:t> </a:t>
            </a:r>
            <a:r>
              <a:rPr lang="ru-RU" sz="1800" dirty="0" err="1" smtClean="0"/>
              <a:t>хотіли</a:t>
            </a:r>
            <a:r>
              <a:rPr lang="ru-RU" sz="1800" dirty="0" smtClean="0"/>
              <a:t> </a:t>
            </a:r>
            <a:r>
              <a:rPr lang="ru-RU" sz="1800" dirty="0" err="1" smtClean="0"/>
              <a:t>співпрацювати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. До того ж,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</a:t>
            </a:r>
            <a:r>
              <a:rPr lang="ru-RU" sz="1800" dirty="0" err="1" smtClean="0"/>
              <a:t>вирішив</a:t>
            </a:r>
            <a:r>
              <a:rPr lang="ru-RU" sz="1800" dirty="0" smtClean="0"/>
              <a:t> </a:t>
            </a:r>
            <a:r>
              <a:rPr lang="ru-RU" sz="1800" dirty="0" err="1" smtClean="0"/>
              <a:t>заспокоїти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республіканців</a:t>
            </a:r>
            <a:r>
              <a:rPr lang="ru-RU" sz="1800" dirty="0" smtClean="0"/>
              <a:t>, тому на </a:t>
            </a:r>
            <a:r>
              <a:rPr lang="ru-RU" sz="1800" dirty="0" err="1" smtClean="0"/>
              <a:t>своїх</a:t>
            </a:r>
            <a:r>
              <a:rPr lang="ru-RU" sz="1800" dirty="0" smtClean="0"/>
              <a:t> </a:t>
            </a:r>
            <a:r>
              <a:rPr lang="ru-RU" sz="1800" dirty="0" err="1" smtClean="0"/>
              <a:t>місцях</a:t>
            </a:r>
            <a:r>
              <a:rPr lang="ru-RU" sz="1800" dirty="0" smtClean="0"/>
              <a:t> </a:t>
            </a:r>
            <a:r>
              <a:rPr lang="ru-RU" sz="1800" dirty="0" err="1" smtClean="0"/>
              <a:t>залишилися</a:t>
            </a:r>
            <a:r>
              <a:rPr lang="ru-RU" sz="1800" dirty="0" smtClean="0"/>
              <a:t> Аллен Даллес (голова ЦРУ) та </a:t>
            </a:r>
            <a:r>
              <a:rPr lang="ru-RU" sz="1800" dirty="0" err="1" smtClean="0"/>
              <a:t>Едгар</a:t>
            </a:r>
            <a:r>
              <a:rPr lang="ru-RU" sz="1800" dirty="0" smtClean="0"/>
              <a:t> Гувер (голова ФБР).</a:t>
            </a:r>
          </a:p>
          <a:p>
            <a:r>
              <a:rPr lang="ru-RU" sz="1800" dirty="0" smtClean="0"/>
              <a:t>Демократ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, на </a:t>
            </a:r>
            <a:r>
              <a:rPr lang="ru-RU" sz="1800" dirty="0" err="1" smtClean="0"/>
              <a:t>відмінну</a:t>
            </a:r>
            <a:r>
              <a:rPr lang="ru-RU" sz="1800" dirty="0" smtClean="0"/>
              <a:t> </a:t>
            </a:r>
            <a:r>
              <a:rPr lang="ru-RU" sz="1800" dirty="0" err="1" smtClean="0"/>
              <a:t>від</a:t>
            </a:r>
            <a:r>
              <a:rPr lang="ru-RU" sz="1800" dirty="0" smtClean="0"/>
              <a:t> </a:t>
            </a:r>
            <a:r>
              <a:rPr lang="ru-RU" sz="1800" dirty="0" err="1" smtClean="0"/>
              <a:t>республіканців</a:t>
            </a:r>
            <a:r>
              <a:rPr lang="ru-RU" sz="1800" dirty="0" smtClean="0"/>
              <a:t>, </a:t>
            </a:r>
            <a:r>
              <a:rPr lang="ru-RU" sz="1800" dirty="0" err="1" smtClean="0"/>
              <a:t>зібрав</a:t>
            </a:r>
            <a:r>
              <a:rPr lang="ru-RU" sz="1800" dirty="0" smtClean="0"/>
              <a:t> у </a:t>
            </a:r>
            <a:r>
              <a:rPr lang="ru-RU" sz="1800" dirty="0" err="1" smtClean="0"/>
              <a:t>Білому</a:t>
            </a:r>
            <a:r>
              <a:rPr lang="ru-RU" sz="1800" dirty="0" smtClean="0"/>
              <a:t> </a:t>
            </a:r>
            <a:r>
              <a:rPr lang="ru-RU" sz="1800" dirty="0" err="1" smtClean="0"/>
              <a:t>домі</a:t>
            </a:r>
            <a:r>
              <a:rPr lang="ru-RU" sz="1800" dirty="0" smtClean="0"/>
              <a:t> команду </a:t>
            </a:r>
            <a:r>
              <a:rPr lang="ru-RU" sz="1800" dirty="0" err="1" smtClean="0"/>
              <a:t>з</a:t>
            </a:r>
            <a:r>
              <a:rPr lang="ru-RU" sz="1800" dirty="0" smtClean="0"/>
              <a:t> </a:t>
            </a:r>
            <a:r>
              <a:rPr lang="ru-RU" sz="1800" dirty="0" err="1" smtClean="0"/>
              <a:t>молодих</a:t>
            </a:r>
            <a:r>
              <a:rPr lang="ru-RU" sz="1800" dirty="0" smtClean="0"/>
              <a:t>, </a:t>
            </a:r>
            <a:r>
              <a:rPr lang="ru-RU" sz="1800" dirty="0" err="1" smtClean="0"/>
              <a:t>освічених</a:t>
            </a:r>
            <a:r>
              <a:rPr lang="ru-RU" sz="1800" dirty="0" smtClean="0"/>
              <a:t> та </a:t>
            </a:r>
            <a:r>
              <a:rPr lang="ru-RU" sz="1800" dirty="0" err="1" smtClean="0"/>
              <a:t>амбіційних</a:t>
            </a:r>
            <a:r>
              <a:rPr lang="ru-RU" sz="1800" dirty="0" smtClean="0"/>
              <a:t> людей. Вони </a:t>
            </a:r>
            <a:r>
              <a:rPr lang="ru-RU" sz="1800" dirty="0" err="1" smtClean="0"/>
              <a:t>склали</a:t>
            </a:r>
            <a:r>
              <a:rPr lang="ru-RU" sz="1800" dirty="0" smtClean="0"/>
              <a:t> штат </a:t>
            </a:r>
            <a:r>
              <a:rPr lang="ru-RU" sz="1800" dirty="0" err="1" smtClean="0"/>
              <a:t>радників</a:t>
            </a:r>
            <a:r>
              <a:rPr lang="ru-RU" sz="1800" dirty="0" smtClean="0"/>
              <a:t> президента, а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</a:t>
            </a:r>
            <a:r>
              <a:rPr lang="ru-RU" sz="1800" dirty="0" err="1" smtClean="0"/>
              <a:t>зайняли</a:t>
            </a:r>
            <a:r>
              <a:rPr lang="ru-RU" sz="1800" dirty="0" smtClean="0"/>
              <a:t> </a:t>
            </a:r>
            <a:r>
              <a:rPr lang="ru-RU" sz="1800" dirty="0" err="1" smtClean="0"/>
              <a:t>декілька</a:t>
            </a:r>
            <a:r>
              <a:rPr lang="ru-RU" sz="1800" dirty="0" smtClean="0"/>
              <a:t> </a:t>
            </a:r>
            <a:r>
              <a:rPr lang="ru-RU" sz="1800" dirty="0" err="1" smtClean="0"/>
              <a:t>важливих</a:t>
            </a:r>
            <a:r>
              <a:rPr lang="ru-RU" sz="1800" dirty="0" smtClean="0"/>
              <a:t> посад. </a:t>
            </a:r>
            <a:r>
              <a:rPr lang="ru-RU" sz="1800" dirty="0" err="1" smtClean="0"/>
              <a:t>Віце-президентом</a:t>
            </a:r>
            <a:r>
              <a:rPr lang="ru-RU" sz="1800" dirty="0" smtClean="0"/>
              <a:t>, за </a:t>
            </a:r>
            <a:r>
              <a:rPr lang="ru-RU" sz="1800" dirty="0" err="1" smtClean="0"/>
              <a:t>підсумками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з'їзду</a:t>
            </a:r>
            <a:r>
              <a:rPr lang="ru-RU" sz="1800" dirty="0" smtClean="0"/>
              <a:t> </a:t>
            </a:r>
            <a:r>
              <a:rPr lang="ru-RU" sz="1800" dirty="0" err="1" smtClean="0"/>
              <a:t>Демократичної</a:t>
            </a:r>
            <a:r>
              <a:rPr lang="ru-RU" sz="1800" dirty="0" smtClean="0"/>
              <a:t> </a:t>
            </a:r>
            <a:r>
              <a:rPr lang="ru-RU" sz="1800" dirty="0" err="1" smtClean="0"/>
              <a:t>партії</a:t>
            </a:r>
            <a:r>
              <a:rPr lang="ru-RU" sz="1800" dirty="0" smtClean="0"/>
              <a:t>, став </a:t>
            </a:r>
            <a:r>
              <a:rPr lang="ru-RU" sz="1800" dirty="0" err="1" smtClean="0"/>
              <a:t>Ліндон</a:t>
            </a:r>
            <a:r>
              <a:rPr lang="ru-RU" sz="1800" dirty="0" smtClean="0"/>
              <a:t> Джонсон, </a:t>
            </a:r>
            <a:r>
              <a:rPr lang="ru-RU" sz="1800" dirty="0" err="1" smtClean="0"/>
              <a:t>який</a:t>
            </a:r>
            <a:r>
              <a:rPr lang="ru-RU" sz="1800" dirty="0" smtClean="0"/>
              <a:t> не </a:t>
            </a:r>
            <a:r>
              <a:rPr lang="ru-RU" sz="1800" dirty="0" err="1" smtClean="0"/>
              <a:t>дуже</a:t>
            </a:r>
            <a:r>
              <a:rPr lang="ru-RU" sz="1800" dirty="0" smtClean="0"/>
              <a:t> комфортно </a:t>
            </a:r>
            <a:r>
              <a:rPr lang="ru-RU" sz="1800" dirty="0" err="1" smtClean="0"/>
              <a:t>почував</a:t>
            </a:r>
            <a:r>
              <a:rPr lang="ru-RU" sz="1800" dirty="0" smtClean="0"/>
              <a:t> себе у </a:t>
            </a:r>
            <a:r>
              <a:rPr lang="ru-RU" sz="1800" dirty="0" err="1" smtClean="0"/>
              <a:t>команді</a:t>
            </a:r>
            <a:r>
              <a:rPr lang="ru-RU" sz="1800" dirty="0" smtClean="0"/>
              <a:t> президента. </a:t>
            </a:r>
            <a:r>
              <a:rPr lang="ru-RU" sz="1800" dirty="0" err="1" smtClean="0"/>
              <a:t>Відносини</a:t>
            </a:r>
            <a:r>
              <a:rPr lang="ru-RU" sz="1800" dirty="0" smtClean="0"/>
              <a:t> </a:t>
            </a:r>
            <a:r>
              <a:rPr lang="ru-RU" sz="1800" dirty="0" err="1" smtClean="0"/>
              <a:t>між</a:t>
            </a:r>
            <a:r>
              <a:rPr lang="ru-RU" sz="1800" dirty="0" smtClean="0"/>
              <a:t> Джонсоном та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складалися</a:t>
            </a:r>
            <a:r>
              <a:rPr lang="ru-RU" sz="1800" dirty="0" smtClean="0"/>
              <a:t> </a:t>
            </a:r>
            <a:r>
              <a:rPr lang="ru-RU" sz="1800" dirty="0" err="1" smtClean="0"/>
              <a:t>непрості</a:t>
            </a:r>
            <a:r>
              <a:rPr lang="ru-RU" sz="1800" dirty="0" smtClean="0"/>
              <a:t>.</a:t>
            </a:r>
          </a:p>
          <a:p>
            <a:r>
              <a:rPr lang="ru-RU" sz="1800" dirty="0" err="1" smtClean="0"/>
              <a:t>Новий</a:t>
            </a:r>
            <a:r>
              <a:rPr lang="ru-RU" sz="1800" dirty="0" smtClean="0"/>
              <a:t> уряд США </a:t>
            </a:r>
            <a:r>
              <a:rPr lang="ru-RU" sz="1800" dirty="0" err="1" smtClean="0"/>
              <a:t>відразу</a:t>
            </a:r>
            <a:r>
              <a:rPr lang="ru-RU" sz="1800" dirty="0" smtClean="0"/>
              <a:t> ж </a:t>
            </a:r>
            <a:r>
              <a:rPr lang="ru-RU" sz="1800" dirty="0" err="1" smtClean="0"/>
              <a:t>намагався</a:t>
            </a:r>
            <a:r>
              <a:rPr lang="ru-RU" sz="1800" dirty="0" smtClean="0"/>
              <a:t> </a:t>
            </a:r>
            <a:r>
              <a:rPr lang="ru-RU" sz="1800" dirty="0" err="1" smtClean="0"/>
              <a:t>реалізувати</a:t>
            </a:r>
            <a:r>
              <a:rPr lang="ru-RU" sz="1800" dirty="0" smtClean="0"/>
              <a:t> </a:t>
            </a:r>
            <a:r>
              <a:rPr lang="ru-RU" sz="1800" dirty="0" err="1" smtClean="0"/>
              <a:t>передвиборні</a:t>
            </a:r>
            <a:r>
              <a:rPr lang="ru-RU" sz="1800" dirty="0" smtClean="0"/>
              <a:t> </a:t>
            </a:r>
            <a:r>
              <a:rPr lang="ru-RU" sz="1800" dirty="0" err="1" smtClean="0"/>
              <a:t>обіцянки</a:t>
            </a:r>
            <a:r>
              <a:rPr lang="ru-RU" sz="1800" dirty="0" smtClean="0"/>
              <a:t> президента. </a:t>
            </a:r>
            <a:r>
              <a:rPr lang="ru-RU" sz="1800" dirty="0" err="1" smtClean="0"/>
              <a:t>Кеннеді</a:t>
            </a:r>
            <a:r>
              <a:rPr lang="ru-RU" sz="1800" dirty="0" smtClean="0"/>
              <a:t> заявив: </a:t>
            </a:r>
            <a:endParaRPr lang="ru-RU" sz="1800" dirty="0" smtClean="0"/>
          </a:p>
          <a:p>
            <a:r>
              <a:rPr lang="ru-RU" sz="1800" dirty="0" smtClean="0">
                <a:solidFill>
                  <a:srgbClr val="FF0000"/>
                </a:solidFill>
              </a:rPr>
              <a:t> </a:t>
            </a:r>
            <a:r>
              <a:rPr lang="ru-RU" sz="1800" dirty="0" smtClean="0">
                <a:solidFill>
                  <a:srgbClr val="FF0000"/>
                </a:solidFill>
              </a:rPr>
              <a:t>                            «</a:t>
            </a:r>
            <a:r>
              <a:rPr lang="ru-RU" sz="1800" i="1" dirty="0" smtClean="0">
                <a:solidFill>
                  <a:srgbClr val="FF0000"/>
                </a:solidFill>
              </a:rPr>
              <a:t>Ми </a:t>
            </a:r>
            <a:r>
              <a:rPr lang="ru-RU" sz="1800" i="1" dirty="0" err="1" smtClean="0">
                <a:solidFill>
                  <a:srgbClr val="FF0000"/>
                </a:solidFill>
              </a:rPr>
              <a:t>стоїмо</a:t>
            </a:r>
            <a:r>
              <a:rPr lang="ru-RU" sz="1800" i="1" dirty="0" smtClean="0">
                <a:solidFill>
                  <a:srgbClr val="FF0000"/>
                </a:solidFill>
              </a:rPr>
              <a:t> на </a:t>
            </a:r>
            <a:r>
              <a:rPr lang="ru-RU" sz="1800" i="1" dirty="0" err="1" smtClean="0">
                <a:solidFill>
                  <a:srgbClr val="FF0000"/>
                </a:solidFill>
              </a:rPr>
              <a:t>порозі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нових</a:t>
            </a:r>
            <a:r>
              <a:rPr lang="ru-RU" sz="1800" i="1" dirty="0" smtClean="0">
                <a:solidFill>
                  <a:srgbClr val="FF0000"/>
                </a:solidFill>
              </a:rPr>
              <a:t> </a:t>
            </a:r>
            <a:r>
              <a:rPr lang="ru-RU" sz="1800" i="1" dirty="0" err="1" smtClean="0">
                <a:solidFill>
                  <a:srgbClr val="FF0000"/>
                </a:solidFill>
              </a:rPr>
              <a:t>рубежів</a:t>
            </a:r>
            <a:r>
              <a:rPr lang="ru-RU" sz="1800" i="1" dirty="0" smtClean="0">
                <a:solidFill>
                  <a:srgbClr val="FF0000"/>
                </a:solidFill>
              </a:rPr>
              <a:t>!</a:t>
            </a:r>
            <a:r>
              <a:rPr lang="ru-RU" sz="1800" dirty="0" smtClean="0">
                <a:solidFill>
                  <a:srgbClr val="FF0000"/>
                </a:solidFill>
              </a:rPr>
              <a:t>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066800"/>
          </a:xfrm>
        </p:spPr>
        <p:txBody>
          <a:bodyPr/>
          <a:lstStyle/>
          <a:p>
            <a:r>
              <a:rPr lang="uk-UA" dirty="0" smtClean="0"/>
              <a:t>                 Президент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325112"/>
          </a:xfrm>
        </p:spPr>
        <p:txBody>
          <a:bodyPr>
            <a:noAutofit/>
          </a:bodyPr>
          <a:lstStyle/>
          <a:p>
            <a:r>
              <a:rPr lang="ru-RU" sz="1600" dirty="0" smtClean="0"/>
              <a:t>Молодому </a:t>
            </a:r>
            <a:r>
              <a:rPr lang="ru-RU" sz="1600" dirty="0" err="1" smtClean="0"/>
              <a:t>урядові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потрібно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вирішити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зовнішньої</a:t>
            </a:r>
            <a:r>
              <a:rPr lang="ru-RU" sz="1600" dirty="0" smtClean="0"/>
              <a:t> </a:t>
            </a:r>
            <a:r>
              <a:rPr lang="ru-RU" sz="1600" dirty="0" err="1" smtClean="0"/>
              <a:t>політики</a:t>
            </a:r>
            <a:r>
              <a:rPr lang="ru-RU" sz="1600" dirty="0" smtClean="0"/>
              <a:t>, </a:t>
            </a:r>
            <a:r>
              <a:rPr lang="ru-RU" sz="1600" dirty="0" err="1" smtClean="0"/>
              <a:t>досліджувати</a:t>
            </a:r>
            <a:r>
              <a:rPr lang="ru-RU" sz="1600" dirty="0" smtClean="0"/>
              <a:t> науку та космос та </a:t>
            </a:r>
            <a:r>
              <a:rPr lang="ru-RU" sz="1600" dirty="0" err="1" smtClean="0"/>
              <a:t>ще</a:t>
            </a:r>
            <a:r>
              <a:rPr lang="ru-RU" sz="1600" dirty="0" smtClean="0"/>
              <a:t> </a:t>
            </a:r>
            <a:r>
              <a:rPr lang="ru-RU" sz="1600" dirty="0" err="1" smtClean="0"/>
              <a:t>безліч</a:t>
            </a:r>
            <a:r>
              <a:rPr lang="ru-RU" sz="1600" dirty="0" smtClean="0"/>
              <a:t> речей. </a:t>
            </a:r>
            <a:endParaRPr lang="ru-RU" sz="1600" dirty="0" smtClean="0"/>
          </a:p>
          <a:p>
            <a:r>
              <a:rPr lang="ru-RU" sz="1600" dirty="0" smtClean="0"/>
              <a:t>На </a:t>
            </a:r>
            <a:r>
              <a:rPr lang="ru-RU" sz="1600" dirty="0" smtClean="0"/>
              <a:t>початку 1960-х </a:t>
            </a:r>
            <a:r>
              <a:rPr lang="ru-RU" sz="1600" dirty="0" err="1" smtClean="0"/>
              <a:t>років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Сполучені</a:t>
            </a:r>
            <a:r>
              <a:rPr lang="ru-RU" sz="1600" dirty="0" smtClean="0"/>
              <a:t> </a:t>
            </a:r>
            <a:r>
              <a:rPr lang="ru-RU" sz="1600" dirty="0" err="1" smtClean="0"/>
              <a:t>Штати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прийшов</a:t>
            </a:r>
            <a:r>
              <a:rPr lang="ru-RU" sz="1600" dirty="0" smtClean="0"/>
              <a:t> </a:t>
            </a:r>
            <a:r>
              <a:rPr lang="ru-RU" sz="1600" dirty="0" err="1" smtClean="0"/>
              <a:t>період</a:t>
            </a:r>
            <a:r>
              <a:rPr lang="ru-RU" sz="1600" dirty="0" smtClean="0"/>
              <a:t> </a:t>
            </a:r>
            <a:r>
              <a:rPr lang="ru-RU" sz="1600" dirty="0" err="1" smtClean="0"/>
              <a:t>реорганізації</a:t>
            </a:r>
            <a:r>
              <a:rPr lang="ru-RU" sz="1600" dirty="0" smtClean="0"/>
              <a:t> та </a:t>
            </a:r>
            <a:r>
              <a:rPr lang="ru-RU" sz="1600" dirty="0" err="1" smtClean="0"/>
              <a:t>змін</a:t>
            </a:r>
            <a:r>
              <a:rPr lang="ru-RU" sz="1600" dirty="0" smtClean="0"/>
              <a:t>. У </a:t>
            </a:r>
            <a:r>
              <a:rPr lang="ru-RU" sz="1600" dirty="0" err="1" smtClean="0"/>
              <a:t>економіці</a:t>
            </a:r>
            <a:r>
              <a:rPr lang="ru-RU" sz="1600" dirty="0" smtClean="0"/>
              <a:t> </a:t>
            </a:r>
            <a:r>
              <a:rPr lang="ru-RU" sz="1600" dirty="0" err="1" smtClean="0"/>
              <a:t>з'явився</a:t>
            </a:r>
            <a:r>
              <a:rPr lang="ru-RU" sz="1600" dirty="0" smtClean="0"/>
              <a:t> спад,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негативно </a:t>
            </a:r>
            <a:r>
              <a:rPr lang="ru-RU" sz="1600" dirty="0" err="1" smtClean="0"/>
              <a:t>відобразилось</a:t>
            </a:r>
            <a:r>
              <a:rPr lang="ru-RU" sz="1600" dirty="0" smtClean="0"/>
              <a:t> на </a:t>
            </a:r>
            <a:r>
              <a:rPr lang="ru-RU" sz="1600" dirty="0" err="1" smtClean="0"/>
              <a:t>суспільному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настрої</a:t>
            </a:r>
            <a:r>
              <a:rPr lang="ru-RU" sz="1600" dirty="0" smtClean="0"/>
              <a:t>.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очевидно,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Америка </a:t>
            </a:r>
            <a:r>
              <a:rPr lang="ru-RU" sz="1600" dirty="0" err="1" smtClean="0"/>
              <a:t>потребувала</a:t>
            </a:r>
            <a:r>
              <a:rPr lang="ru-RU" sz="1600" dirty="0" smtClean="0"/>
              <a:t> нового </a:t>
            </a:r>
            <a:r>
              <a:rPr lang="ru-RU" sz="1600" dirty="0" err="1" smtClean="0"/>
              <a:t>лідера</a:t>
            </a:r>
            <a:r>
              <a:rPr lang="ru-RU" sz="1600" dirty="0" smtClean="0"/>
              <a:t>, </a:t>
            </a:r>
            <a:r>
              <a:rPr lang="ru-RU" sz="1600" dirty="0" err="1" smtClean="0"/>
              <a:t>який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би</a:t>
            </a:r>
            <a:r>
              <a:rPr lang="ru-RU" sz="1600" dirty="0" smtClean="0"/>
              <a:t> </a:t>
            </a:r>
            <a:r>
              <a:rPr lang="ru-RU" sz="1600" dirty="0" err="1" smtClean="0"/>
              <a:t>зміг</a:t>
            </a:r>
            <a:r>
              <a:rPr lang="ru-RU" sz="1600" dirty="0" smtClean="0"/>
              <a:t> </a:t>
            </a:r>
            <a:r>
              <a:rPr lang="ru-RU" sz="1600" dirty="0" err="1" smtClean="0"/>
              <a:t>правити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країною</a:t>
            </a:r>
            <a:r>
              <a:rPr lang="ru-RU" sz="1600" dirty="0" smtClean="0"/>
              <a:t> у </a:t>
            </a:r>
            <a:r>
              <a:rPr lang="ru-RU" sz="1600" dirty="0" err="1" smtClean="0"/>
              <a:t>нових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умовах</a:t>
            </a:r>
            <a:r>
              <a:rPr lang="ru-RU" sz="1600" dirty="0" smtClean="0"/>
              <a:t>. А </a:t>
            </a:r>
            <a:r>
              <a:rPr lang="ru-RU" sz="1600" dirty="0" err="1" smtClean="0"/>
              <a:t>політика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«</a:t>
            </a:r>
            <a:r>
              <a:rPr lang="ru-RU" sz="1600" dirty="0" err="1" smtClean="0">
                <a:solidFill>
                  <a:srgbClr val="FF0000"/>
                </a:solidFill>
              </a:rPr>
              <a:t>нових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ru-RU" sz="1600" dirty="0" err="1" smtClean="0">
                <a:solidFill>
                  <a:srgbClr val="FF0000"/>
                </a:solidFill>
              </a:rPr>
              <a:t>рубежів</a:t>
            </a:r>
            <a:r>
              <a:rPr lang="ru-RU" sz="1600" dirty="0" smtClean="0">
                <a:solidFill>
                  <a:srgbClr val="FF0000"/>
                </a:solidFill>
              </a:rPr>
              <a:t>» </a:t>
            </a:r>
            <a:r>
              <a:rPr lang="ru-RU" sz="1600" dirty="0" smtClean="0"/>
              <a:t>включала в себе </a:t>
            </a:r>
            <a:r>
              <a:rPr lang="ru-RU" sz="1600" dirty="0" err="1" smtClean="0"/>
              <a:t>проведення</a:t>
            </a:r>
            <a:r>
              <a:rPr lang="ru-RU" sz="1600" dirty="0" smtClean="0"/>
              <a:t> реформ в </a:t>
            </a:r>
            <a:r>
              <a:rPr lang="ru-RU" sz="1600" dirty="0" err="1" smtClean="0"/>
              <a:t>усіх</a:t>
            </a:r>
            <a:r>
              <a:rPr lang="ru-RU" sz="1600" dirty="0" smtClean="0"/>
              <a:t> </a:t>
            </a:r>
            <a:r>
              <a:rPr lang="ru-RU" sz="1600" dirty="0" err="1" smtClean="0"/>
              <a:t>основних</a:t>
            </a:r>
            <a:r>
              <a:rPr lang="ru-RU" sz="1600" dirty="0" smtClean="0"/>
              <a:t> сферах </a:t>
            </a:r>
            <a:r>
              <a:rPr lang="ru-RU" sz="1600" dirty="0" err="1" smtClean="0"/>
              <a:t>життя</a:t>
            </a:r>
            <a:r>
              <a:rPr lang="ru-RU" sz="1600" dirty="0" smtClean="0"/>
              <a:t>, в тому </a:t>
            </a:r>
            <a:r>
              <a:rPr lang="ru-RU" sz="1600" dirty="0" err="1" smtClean="0"/>
              <a:t>числі</a:t>
            </a:r>
            <a:r>
              <a:rPr lang="ru-RU" sz="1600" dirty="0" smtClean="0"/>
              <a:t> у </a:t>
            </a:r>
            <a:r>
              <a:rPr lang="ru-RU" sz="1600" dirty="0" err="1" smtClean="0"/>
              <a:t>освіті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охороні</a:t>
            </a:r>
            <a:r>
              <a:rPr lang="ru-RU" sz="1600" dirty="0" smtClean="0"/>
              <a:t> </a:t>
            </a:r>
            <a:r>
              <a:rPr lang="ru-RU" sz="1600" dirty="0" err="1" smtClean="0"/>
              <a:t>здоров'я</a:t>
            </a:r>
            <a:r>
              <a:rPr lang="ru-RU" sz="1600" dirty="0" smtClean="0"/>
              <a:t>; </a:t>
            </a:r>
            <a:r>
              <a:rPr lang="ru-RU" sz="1600" dirty="0" err="1" smtClean="0"/>
              <a:t>вирішення</a:t>
            </a:r>
            <a:r>
              <a:rPr lang="ru-RU" sz="1600" dirty="0" smtClean="0"/>
              <a:t> таких </a:t>
            </a:r>
            <a:r>
              <a:rPr lang="ru-RU" sz="1600" dirty="0" err="1" smtClean="0"/>
              <a:t>гострих</a:t>
            </a:r>
            <a:r>
              <a:rPr lang="ru-RU" sz="1600" dirty="0" smtClean="0"/>
              <a:t> проблем, як </a:t>
            </a:r>
            <a:r>
              <a:rPr lang="ru-RU" sz="1600" dirty="0" err="1" smtClean="0"/>
              <a:t>безробіття</a:t>
            </a:r>
            <a:r>
              <a:rPr lang="ru-RU" sz="1600" dirty="0" smtClean="0"/>
              <a:t>, </a:t>
            </a:r>
            <a:r>
              <a:rPr lang="ru-RU" sz="1600" dirty="0" err="1" smtClean="0"/>
              <a:t>житлове</a:t>
            </a:r>
            <a:r>
              <a:rPr lang="ru-RU" sz="1600" dirty="0" smtClean="0"/>
              <a:t> </a:t>
            </a:r>
            <a:r>
              <a:rPr lang="ru-RU" sz="1600" dirty="0" err="1" smtClean="0"/>
              <a:t>питання</a:t>
            </a:r>
            <a:r>
              <a:rPr lang="ru-RU" sz="1600" dirty="0" smtClean="0"/>
              <a:t>, </a:t>
            </a:r>
            <a:r>
              <a:rPr lang="ru-RU" sz="1600" dirty="0" err="1" smtClean="0"/>
              <a:t>расова</a:t>
            </a:r>
            <a:r>
              <a:rPr lang="ru-RU" sz="1600" dirty="0" smtClean="0"/>
              <a:t> </a:t>
            </a:r>
            <a:r>
              <a:rPr lang="ru-RU" sz="1600" dirty="0" err="1" smtClean="0"/>
              <a:t>дискримінація</a:t>
            </a:r>
            <a:r>
              <a:rPr lang="ru-RU" sz="1600" dirty="0" smtClean="0"/>
              <a:t>. </a:t>
            </a:r>
            <a:r>
              <a:rPr lang="ru-RU" sz="1600" dirty="0" err="1" smtClean="0"/>
              <a:t>Припускалося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розширити</a:t>
            </a:r>
            <a:r>
              <a:rPr lang="ru-RU" sz="1600" dirty="0" smtClean="0"/>
              <a:t> </a:t>
            </a:r>
            <a:r>
              <a:rPr lang="ru-RU" sz="1600" dirty="0" err="1" smtClean="0"/>
              <a:t>космічну</a:t>
            </a:r>
            <a:r>
              <a:rPr lang="ru-RU" sz="1600" dirty="0" smtClean="0"/>
              <a:t> </a:t>
            </a:r>
            <a:r>
              <a:rPr lang="ru-RU" sz="1600" dirty="0" err="1" smtClean="0"/>
              <a:t>програму</a:t>
            </a:r>
            <a:r>
              <a:rPr lang="ru-RU" sz="1600" dirty="0" smtClean="0"/>
              <a:t> </a:t>
            </a:r>
            <a:r>
              <a:rPr lang="ru-RU" sz="1600" dirty="0" err="1" smtClean="0"/>
              <a:t>Сполучених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Штатів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заради</a:t>
            </a:r>
            <a:r>
              <a:rPr lang="ru-RU" sz="1600" dirty="0" smtClean="0"/>
              <a:t> того, </a:t>
            </a:r>
            <a:r>
              <a:rPr lang="ru-RU" sz="1600" dirty="0" err="1" smtClean="0"/>
              <a:t>щоб</a:t>
            </a:r>
            <a:r>
              <a:rPr lang="ru-RU" sz="1600" dirty="0" smtClean="0"/>
              <a:t> </a:t>
            </a:r>
            <a:r>
              <a:rPr lang="ru-RU" sz="1600" dirty="0" err="1" smtClean="0"/>
              <a:t>побороти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відстань</a:t>
            </a:r>
            <a:r>
              <a:rPr lang="ru-RU" sz="1600" dirty="0" smtClean="0"/>
              <a:t> </a:t>
            </a:r>
            <a:r>
              <a:rPr lang="ru-RU" sz="1600" dirty="0" err="1" smtClean="0"/>
              <a:t>від</a:t>
            </a:r>
            <a:r>
              <a:rPr lang="ru-RU" sz="1600" dirty="0" smtClean="0"/>
              <a:t> СРСР. Для </a:t>
            </a:r>
            <a:r>
              <a:rPr lang="ru-RU" sz="1600" dirty="0" err="1" smtClean="0"/>
              <a:t>цього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втричі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збільшив</a:t>
            </a:r>
            <a:r>
              <a:rPr lang="ru-RU" sz="1600" dirty="0" smtClean="0"/>
              <a:t> бюджет НАСА. </a:t>
            </a:r>
            <a:r>
              <a:rPr lang="ru-RU" sz="1600" dirty="0" err="1" smtClean="0"/>
              <a:t>Такий</a:t>
            </a:r>
            <a:r>
              <a:rPr lang="ru-RU" sz="1600" dirty="0" smtClean="0"/>
              <a:t> </a:t>
            </a:r>
            <a:r>
              <a:rPr lang="ru-RU" sz="1600" dirty="0" err="1" smtClean="0"/>
              <a:t>крок</a:t>
            </a:r>
            <a:r>
              <a:rPr lang="ru-RU" sz="1600" dirty="0" smtClean="0"/>
              <a:t> </a:t>
            </a:r>
            <a:r>
              <a:rPr lang="ru-RU" sz="1600" dirty="0" err="1" smtClean="0"/>
              <a:t>мав</a:t>
            </a:r>
            <a:r>
              <a:rPr lang="ru-RU" sz="1600" dirty="0" smtClean="0"/>
              <a:t> </a:t>
            </a:r>
            <a:r>
              <a:rPr lang="ru-RU" sz="1600" dirty="0" err="1" smtClean="0"/>
              <a:t>довгострокові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наслідки</a:t>
            </a:r>
            <a:r>
              <a:rPr lang="ru-RU" sz="1600" dirty="0" smtClean="0"/>
              <a:t>: </a:t>
            </a:r>
            <a:r>
              <a:rPr lang="ru-RU" sz="1600" dirty="0" err="1" smtClean="0"/>
              <a:t>різко</a:t>
            </a:r>
            <a:r>
              <a:rPr lang="ru-RU" sz="1600" dirty="0" smtClean="0"/>
              <a:t> </a:t>
            </a:r>
            <a:r>
              <a:rPr lang="ru-RU" sz="1600" dirty="0" err="1" smtClean="0"/>
              <a:t>активізувались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розробки</a:t>
            </a:r>
            <a:r>
              <a:rPr lang="ru-RU" sz="1600" dirty="0" smtClean="0"/>
              <a:t> у </a:t>
            </a:r>
            <a:r>
              <a:rPr lang="ru-RU" sz="1600" dirty="0" err="1" smtClean="0"/>
              <a:t>області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технологій</a:t>
            </a:r>
            <a:r>
              <a:rPr lang="ru-RU" sz="1600" dirty="0" smtClean="0"/>
              <a:t>, </a:t>
            </a:r>
            <a:r>
              <a:rPr lang="ru-RU" sz="1600" dirty="0" err="1" smtClean="0"/>
              <a:t>підготувавших</a:t>
            </a:r>
            <a:r>
              <a:rPr lang="ru-RU" sz="1600" dirty="0" smtClean="0"/>
              <a:t> </a:t>
            </a:r>
            <a:r>
              <a:rPr lang="ru-RU" sz="1600" dirty="0" err="1" smtClean="0"/>
              <a:t>умови</a:t>
            </a:r>
            <a:r>
              <a:rPr lang="ru-RU" sz="1600" dirty="0" smtClean="0"/>
              <a:t> для початку </a:t>
            </a:r>
            <a:r>
              <a:rPr lang="ru-RU" sz="1600" dirty="0" err="1" smtClean="0"/>
              <a:t>ери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комп'ютерів</a:t>
            </a:r>
            <a:r>
              <a:rPr lang="ru-RU" sz="1600" dirty="0" smtClean="0"/>
              <a:t>.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</a:t>
            </a:r>
            <a:r>
              <a:rPr lang="ru-RU" sz="1600" dirty="0" err="1" smtClean="0"/>
              <a:t>значно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збільшив</a:t>
            </a:r>
            <a:r>
              <a:rPr lang="ru-RU" sz="1600" dirty="0" smtClean="0"/>
              <a:t> </a:t>
            </a:r>
            <a:r>
              <a:rPr lang="ru-RU" sz="1600" dirty="0" err="1" smtClean="0"/>
              <a:t>військові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витрати</a:t>
            </a:r>
            <a:r>
              <a:rPr lang="ru-RU" sz="1600" dirty="0" smtClean="0"/>
              <a:t> США,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було</a:t>
            </a:r>
            <a:r>
              <a:rPr lang="ru-RU" sz="1600" dirty="0" smtClean="0"/>
              <a:t> </a:t>
            </a:r>
            <a:r>
              <a:rPr lang="ru-RU" sz="1600" dirty="0" err="1" smtClean="0"/>
              <a:t>пов'язане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тим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у </a:t>
            </a:r>
            <a:r>
              <a:rPr lang="ru-RU" sz="1600" dirty="0" err="1" smtClean="0"/>
              <a:t>середині</a:t>
            </a:r>
            <a:r>
              <a:rPr lang="ru-RU" sz="1600" dirty="0" smtClean="0"/>
              <a:t> 20-го </a:t>
            </a:r>
            <a:r>
              <a:rPr lang="ru-RU" sz="1600" dirty="0" err="1" smtClean="0"/>
              <a:t>століття</a:t>
            </a:r>
            <a:r>
              <a:rPr lang="ru-RU" sz="1600" dirty="0" smtClean="0"/>
              <a:t> у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 Африки та </a:t>
            </a:r>
            <a:r>
              <a:rPr lang="ru-RU" sz="1600" dirty="0" err="1" smtClean="0"/>
              <a:t>Азії</a:t>
            </a:r>
            <a:r>
              <a:rPr lang="ru-RU" sz="1600" dirty="0" smtClean="0"/>
              <a:t> широко </a:t>
            </a:r>
            <a:r>
              <a:rPr lang="ru-RU" sz="1600" dirty="0" err="1" smtClean="0"/>
              <a:t>розгорнулись</a:t>
            </a:r>
            <a:r>
              <a:rPr lang="ru-RU" sz="1600" dirty="0" smtClean="0"/>
              <a:t> </a:t>
            </a:r>
            <a:r>
              <a:rPr lang="ru-RU" sz="1600" dirty="0" err="1" smtClean="0"/>
              <a:t>національно-визвольні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рухи</a:t>
            </a:r>
            <a:r>
              <a:rPr lang="ru-RU" sz="1600" dirty="0" smtClean="0"/>
              <a:t>. Для </a:t>
            </a:r>
            <a:r>
              <a:rPr lang="ru-RU" sz="1600" dirty="0" err="1" smtClean="0"/>
              <a:t>протидії</a:t>
            </a:r>
            <a:r>
              <a:rPr lang="ru-RU" sz="1600" dirty="0" smtClean="0"/>
              <a:t> </a:t>
            </a:r>
            <a:r>
              <a:rPr lang="ru-RU" sz="1600" dirty="0" err="1" smtClean="0"/>
              <a:t>впливу</a:t>
            </a:r>
            <a:r>
              <a:rPr lang="ru-RU" sz="1600" dirty="0" smtClean="0"/>
              <a:t> </a:t>
            </a:r>
            <a:r>
              <a:rPr lang="ru-RU" sz="1600" dirty="0" err="1" smtClean="0"/>
              <a:t>комуністів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цих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регіонах</a:t>
            </a:r>
            <a:r>
              <a:rPr lang="ru-RU" sz="1600" dirty="0" smtClean="0"/>
              <a:t> команда </a:t>
            </a:r>
            <a:r>
              <a:rPr lang="ru-RU" sz="1600" dirty="0" err="1" smtClean="0"/>
              <a:t>Кеннеді</a:t>
            </a:r>
            <a:r>
              <a:rPr lang="ru-RU" sz="1600" dirty="0" smtClean="0"/>
              <a:t> </a:t>
            </a:r>
            <a:r>
              <a:rPr lang="ru-RU" sz="1600" dirty="0" err="1" smtClean="0"/>
              <a:t>розробила</a:t>
            </a:r>
            <a:r>
              <a:rPr lang="ru-RU" sz="1600" dirty="0" smtClean="0"/>
              <a:t> ряд </a:t>
            </a:r>
            <a:r>
              <a:rPr lang="ru-RU" sz="1600" dirty="0" err="1" smtClean="0"/>
              <a:t>економічних</a:t>
            </a:r>
            <a:r>
              <a:rPr lang="ru-RU" sz="1600" dirty="0" smtClean="0"/>
              <a:t> та </a:t>
            </a:r>
            <a:r>
              <a:rPr lang="ru-RU" sz="1600" dirty="0" err="1" smtClean="0"/>
              <a:t>військових</a:t>
            </a:r>
            <a:r>
              <a:rPr lang="ru-RU" sz="1600" dirty="0" smtClean="0"/>
              <a:t> </a:t>
            </a:r>
            <a:r>
              <a:rPr lang="ru-RU" sz="1600" dirty="0" err="1" smtClean="0"/>
              <a:t>заходів</a:t>
            </a:r>
            <a:r>
              <a:rPr lang="ru-RU" sz="1600" dirty="0" smtClean="0"/>
              <a:t>. </a:t>
            </a:r>
            <a:endParaRPr lang="ru-RU" sz="1600" dirty="0" smtClean="0"/>
          </a:p>
          <a:p>
            <a:r>
              <a:rPr lang="ru-RU" sz="1600" dirty="0" smtClean="0"/>
              <a:t>У </a:t>
            </a:r>
            <a:r>
              <a:rPr lang="ru-RU" sz="1600" dirty="0" err="1" smtClean="0"/>
              <a:t>березні</a:t>
            </a:r>
            <a:r>
              <a:rPr lang="ru-RU" sz="1600" dirty="0" smtClean="0"/>
              <a:t> 1961 року </a:t>
            </a:r>
            <a:r>
              <a:rPr lang="ru-RU" sz="1600" dirty="0" err="1" smtClean="0"/>
              <a:t>був</a:t>
            </a:r>
            <a:r>
              <a:rPr lang="ru-RU" sz="1600" dirty="0" smtClean="0"/>
              <a:t> </a:t>
            </a:r>
            <a:r>
              <a:rPr lang="ru-RU" sz="1600" dirty="0" err="1" smtClean="0"/>
              <a:t>створений</a:t>
            </a:r>
            <a:r>
              <a:rPr lang="ru-RU" sz="1600" dirty="0" smtClean="0"/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«Корпус миру» </a:t>
            </a:r>
            <a:r>
              <a:rPr lang="ru-RU" sz="1600" dirty="0" smtClean="0"/>
              <a:t>для </a:t>
            </a:r>
            <a:r>
              <a:rPr lang="ru-RU" sz="1600" dirty="0" err="1" smtClean="0"/>
              <a:t>роботи</a:t>
            </a:r>
            <a:r>
              <a:rPr lang="ru-RU" sz="1600" dirty="0" smtClean="0"/>
              <a:t> </a:t>
            </a:r>
            <a:r>
              <a:rPr lang="ru-RU" sz="1600" dirty="0" err="1" smtClean="0"/>
              <a:t>американських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добровольців</a:t>
            </a:r>
            <a:r>
              <a:rPr lang="ru-RU" sz="1600" dirty="0" smtClean="0"/>
              <a:t> у </a:t>
            </a:r>
            <a:r>
              <a:rPr lang="ru-RU" sz="1600" dirty="0" err="1" smtClean="0"/>
              <a:t>країнах</a:t>
            </a:r>
            <a:r>
              <a:rPr lang="ru-RU" sz="1600" dirty="0" smtClean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</a:t>
            </a:r>
            <a:r>
              <a:rPr lang="ru-RU" sz="1600" dirty="0" err="1" smtClean="0"/>
              <a:t>розвиваються</a:t>
            </a:r>
            <a:r>
              <a:rPr lang="ru-RU" sz="1600" dirty="0" smtClean="0"/>
              <a:t>. При </a:t>
            </a:r>
            <a:r>
              <a:rPr lang="ru-RU" sz="1600" dirty="0" err="1" smtClean="0"/>
              <a:t>цьому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передбачалося</a:t>
            </a:r>
            <a:r>
              <a:rPr lang="ru-RU" sz="1600" dirty="0" smtClean="0"/>
              <a:t> ввести </a:t>
            </a:r>
            <a:r>
              <a:rPr lang="ru-RU" sz="1600" dirty="0" err="1" smtClean="0"/>
              <a:t>локальні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антипартизанські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війни</a:t>
            </a:r>
            <a:r>
              <a:rPr lang="ru-RU" sz="1600" dirty="0" smtClean="0"/>
              <a:t> </a:t>
            </a:r>
            <a:r>
              <a:rPr lang="ru-RU" sz="1600" dirty="0" err="1" smtClean="0"/>
              <a:t>з</a:t>
            </a:r>
            <a:r>
              <a:rPr lang="ru-RU" sz="1600" dirty="0" smtClean="0"/>
              <a:t> </a:t>
            </a:r>
            <a:r>
              <a:rPr lang="ru-RU" sz="1600" dirty="0" err="1" smtClean="0"/>
              <a:t>використанням</a:t>
            </a:r>
            <a:r>
              <a:rPr lang="ru-RU" sz="1600" dirty="0" smtClean="0"/>
              <a:t> </a:t>
            </a:r>
            <a:r>
              <a:rPr lang="ru-RU" sz="1600" dirty="0" err="1" smtClean="0"/>
              <a:t>ядерних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та</a:t>
            </a:r>
            <a:r>
              <a:rPr lang="ru-RU" sz="1600" dirty="0" smtClean="0"/>
              <a:t> </a:t>
            </a:r>
            <a:r>
              <a:rPr lang="ru-RU" sz="1600" dirty="0" err="1" smtClean="0"/>
              <a:t>звичайних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озброєнь</a:t>
            </a:r>
            <a:r>
              <a:rPr lang="ru-RU" sz="1600" dirty="0" smtClean="0"/>
              <a:t>. Все </a:t>
            </a:r>
            <a:r>
              <a:rPr lang="ru-RU" sz="1600" dirty="0" err="1" smtClean="0"/>
              <a:t>це</a:t>
            </a:r>
            <a:r>
              <a:rPr lang="ru-RU" sz="1600" dirty="0" smtClean="0"/>
              <a:t> </a:t>
            </a:r>
            <a:r>
              <a:rPr lang="ru-RU" sz="1600" dirty="0" err="1" smtClean="0"/>
              <a:t>призвело</a:t>
            </a:r>
            <a:r>
              <a:rPr lang="ru-RU" sz="1600" dirty="0" smtClean="0"/>
              <a:t> до </a:t>
            </a:r>
            <a:r>
              <a:rPr lang="ru-RU" sz="1600" dirty="0" err="1" smtClean="0"/>
              <a:t>загострення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міжнародної</a:t>
            </a:r>
            <a:r>
              <a:rPr lang="ru-RU" sz="1600" dirty="0" smtClean="0"/>
              <a:t> </a:t>
            </a:r>
            <a:r>
              <a:rPr lang="ru-RU" sz="1600" dirty="0" err="1" smtClean="0"/>
              <a:t>ситуації</a:t>
            </a:r>
            <a:r>
              <a:rPr lang="ru-RU" sz="1600" dirty="0" smtClean="0"/>
              <a:t>.</a:t>
            </a:r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5572140"/>
            <a:ext cx="9001156" cy="1066800"/>
          </a:xfrm>
        </p:spPr>
        <p:txBody>
          <a:bodyPr>
            <a:normAutofit/>
          </a:bodyPr>
          <a:lstStyle/>
          <a:p>
            <a:r>
              <a:rPr lang="uk-UA" sz="2000" i="1" dirty="0" smtClean="0">
                <a:solidFill>
                  <a:srgbClr val="002060"/>
                </a:solidFill>
              </a:rPr>
              <a:t>           Офіційний </a:t>
            </a:r>
            <a:r>
              <a:rPr lang="uk-UA" sz="2000" i="1" dirty="0" smtClean="0">
                <a:solidFill>
                  <a:srgbClr val="002060"/>
                </a:solidFill>
              </a:rPr>
              <a:t>портрет президентської галереї Білого дому</a:t>
            </a:r>
            <a:endParaRPr lang="ru-RU" sz="2000" i="1" dirty="0">
              <a:solidFill>
                <a:srgbClr val="002060"/>
              </a:solidFill>
            </a:endParaRPr>
          </a:p>
        </p:txBody>
      </p:sp>
      <p:pic>
        <p:nvPicPr>
          <p:cNvPr id="30722" name="Picture 2" descr="File:John F Kennedy Official Portrait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857232"/>
            <a:ext cx="3357586" cy="496591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066800"/>
          </a:xfrm>
        </p:spPr>
        <p:txBody>
          <a:bodyPr>
            <a:normAutofit/>
          </a:bodyPr>
          <a:lstStyle/>
          <a:p>
            <a:r>
              <a:rPr lang="ru-RU" dirty="0" smtClean="0"/>
              <a:t>                   </a:t>
            </a:r>
            <a:r>
              <a:rPr lang="ru-RU" dirty="0" err="1" smtClean="0"/>
              <a:t>Загибель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428736"/>
            <a:ext cx="8229600" cy="4325112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Джон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убитий</a:t>
            </a:r>
            <a:r>
              <a:rPr lang="ru-RU" dirty="0" smtClean="0"/>
              <a:t> </a:t>
            </a:r>
            <a:r>
              <a:rPr lang="ru-RU" dirty="0" smtClean="0">
                <a:hlinkClick r:id="rId2" tooltip="22 листопада"/>
              </a:rPr>
              <a:t>22 листопада</a:t>
            </a:r>
            <a:r>
              <a:rPr lang="ru-RU" dirty="0" smtClean="0"/>
              <a:t> </a:t>
            </a:r>
            <a:r>
              <a:rPr lang="ru-RU" dirty="0" smtClean="0">
                <a:hlinkClick r:id="rId3" tooltip="1963"/>
              </a:rPr>
              <a:t>1963</a:t>
            </a:r>
            <a:r>
              <a:rPr lang="ru-RU" dirty="0" smtClean="0"/>
              <a:t> року в </a:t>
            </a:r>
            <a:r>
              <a:rPr lang="ru-RU" dirty="0" err="1" smtClean="0"/>
              <a:t>місті</a:t>
            </a:r>
            <a:r>
              <a:rPr lang="ru-RU" dirty="0" smtClean="0"/>
              <a:t> </a:t>
            </a:r>
            <a:r>
              <a:rPr lang="ru-RU" dirty="0" smtClean="0">
                <a:hlinkClick r:id="rId4" tooltip="Даллас"/>
              </a:rPr>
              <a:t>Даллас</a:t>
            </a:r>
            <a:r>
              <a:rPr lang="ru-RU" dirty="0" smtClean="0"/>
              <a:t> (штат </a:t>
            </a:r>
            <a:r>
              <a:rPr lang="ru-RU" dirty="0" smtClean="0">
                <a:hlinkClick r:id="rId5" tooltip="Техас"/>
              </a:rPr>
              <a:t>Техас</a:t>
            </a:r>
            <a:r>
              <a:rPr lang="ru-RU" dirty="0" smtClean="0"/>
              <a:t>);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слідування</a:t>
            </a:r>
            <a:r>
              <a:rPr lang="ru-RU" dirty="0" smtClean="0"/>
              <a:t> </a:t>
            </a:r>
            <a:r>
              <a:rPr lang="ru-RU" dirty="0" err="1" smtClean="0"/>
              <a:t>президентського</a:t>
            </a:r>
            <a:r>
              <a:rPr lang="ru-RU" dirty="0" smtClean="0"/>
              <a:t> кортежу по </a:t>
            </a:r>
            <a:r>
              <a:rPr lang="ru-RU" dirty="0" err="1" smtClean="0"/>
              <a:t>вулицях</a:t>
            </a:r>
            <a:r>
              <a:rPr lang="ru-RU" dirty="0" smtClean="0"/>
              <a:t> </a:t>
            </a:r>
            <a:r>
              <a:rPr lang="ru-RU" dirty="0" err="1" smtClean="0"/>
              <a:t>міста</a:t>
            </a:r>
            <a:r>
              <a:rPr lang="ru-RU" dirty="0" smtClean="0"/>
              <a:t> </a:t>
            </a:r>
            <a:r>
              <a:rPr lang="ru-RU" dirty="0" err="1" smtClean="0"/>
              <a:t>почулися</a:t>
            </a:r>
            <a:r>
              <a:rPr lang="ru-RU" dirty="0" smtClean="0"/>
              <a:t> </a:t>
            </a:r>
            <a:r>
              <a:rPr lang="ru-RU" dirty="0" err="1" smtClean="0"/>
              <a:t>постріли</a:t>
            </a:r>
            <a:r>
              <a:rPr lang="ru-RU" dirty="0" smtClean="0"/>
              <a:t>. Перша куля </a:t>
            </a:r>
            <a:r>
              <a:rPr lang="ru-RU" dirty="0" err="1" smtClean="0"/>
              <a:t>потрапила</a:t>
            </a:r>
            <a:r>
              <a:rPr lang="ru-RU" dirty="0" smtClean="0"/>
              <a:t> </a:t>
            </a:r>
            <a:r>
              <a:rPr lang="ru-RU" dirty="0" err="1" smtClean="0"/>
              <a:t>президентові</a:t>
            </a:r>
            <a:r>
              <a:rPr lang="ru-RU" dirty="0" smtClean="0"/>
              <a:t> в </a:t>
            </a:r>
            <a:r>
              <a:rPr lang="ru-RU" dirty="0" err="1" smtClean="0"/>
              <a:t>шию</a:t>
            </a:r>
            <a:r>
              <a:rPr lang="ru-RU" dirty="0" smtClean="0"/>
              <a:t> </a:t>
            </a:r>
            <a:r>
              <a:rPr lang="ru-RU" dirty="0" err="1" smtClean="0"/>
              <a:t>ззаду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вийшла</a:t>
            </a:r>
            <a:r>
              <a:rPr lang="ru-RU" dirty="0" smtClean="0"/>
              <a:t> </a:t>
            </a:r>
            <a:r>
              <a:rPr lang="ru-RU" dirty="0" err="1" smtClean="0"/>
              <a:t>спереду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горла, друга </a:t>
            </a:r>
            <a:r>
              <a:rPr lang="ru-RU" dirty="0" err="1" smtClean="0"/>
              <a:t>потрапила</a:t>
            </a:r>
            <a:r>
              <a:rPr lang="ru-RU" dirty="0" smtClean="0"/>
              <a:t> в голову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викликала</a:t>
            </a:r>
            <a:r>
              <a:rPr lang="ru-RU" dirty="0" smtClean="0"/>
              <a:t> </a:t>
            </a:r>
            <a:r>
              <a:rPr lang="ru-RU" dirty="0" err="1" smtClean="0"/>
              <a:t>руйнування</a:t>
            </a:r>
            <a:r>
              <a:rPr lang="ru-RU" dirty="0" smtClean="0"/>
              <a:t> </a:t>
            </a:r>
            <a:r>
              <a:rPr lang="ru-RU" dirty="0" err="1" smtClean="0"/>
              <a:t>кісток</a:t>
            </a:r>
            <a:r>
              <a:rPr lang="ru-RU" dirty="0" smtClean="0"/>
              <a:t> черепа в </a:t>
            </a:r>
            <a:r>
              <a:rPr lang="ru-RU" dirty="0" err="1" smtClean="0"/>
              <a:t>потиличній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пошкодження</a:t>
            </a:r>
            <a:r>
              <a:rPr lang="ru-RU" dirty="0" smtClean="0"/>
              <a:t> </a:t>
            </a:r>
            <a:r>
              <a:rPr lang="ru-RU" dirty="0" err="1" smtClean="0"/>
              <a:t>мозкової</a:t>
            </a:r>
            <a:r>
              <a:rPr lang="ru-RU" dirty="0" smtClean="0"/>
              <a:t> </a:t>
            </a:r>
            <a:r>
              <a:rPr lang="ru-RU" dirty="0" err="1" smtClean="0"/>
              <a:t>речовини</a:t>
            </a:r>
            <a:r>
              <a:rPr lang="ru-RU" dirty="0" smtClean="0"/>
              <a:t>. Президент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доставлений в </a:t>
            </a:r>
            <a:r>
              <a:rPr lang="ru-RU" dirty="0" err="1" smtClean="0"/>
              <a:t>операційну</a:t>
            </a:r>
            <a:r>
              <a:rPr lang="ru-RU" dirty="0" smtClean="0"/>
              <a:t>, де через </a:t>
            </a:r>
            <a:r>
              <a:rPr lang="ru-RU" dirty="0" err="1" smtClean="0"/>
              <a:t>півгодини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замаху </a:t>
            </a:r>
            <a:r>
              <a:rPr lang="ru-RU" dirty="0" err="1" smtClean="0"/>
              <a:t>констатована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смерть.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серйозно</a:t>
            </a:r>
            <a:r>
              <a:rPr lang="ru-RU" dirty="0" smtClean="0"/>
              <a:t> поранений губернатор штату,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їхав</a:t>
            </a:r>
            <a:r>
              <a:rPr lang="ru-RU" dirty="0" smtClean="0"/>
              <a:t> в </a:t>
            </a:r>
            <a:r>
              <a:rPr lang="ru-RU" dirty="0" err="1" smtClean="0"/>
              <a:t>тій</a:t>
            </a:r>
            <a:r>
              <a:rPr lang="ru-RU" dirty="0" smtClean="0"/>
              <a:t> же </a:t>
            </a:r>
            <a:r>
              <a:rPr lang="ru-RU" dirty="0" err="1" smtClean="0"/>
              <a:t>машині</a:t>
            </a:r>
            <a:r>
              <a:rPr lang="ru-RU" dirty="0" smtClean="0"/>
              <a:t>, Техас </a:t>
            </a:r>
            <a:r>
              <a:rPr lang="ru-RU" dirty="0" err="1" smtClean="0"/>
              <a:t>Коннолі</a:t>
            </a:r>
            <a:r>
              <a:rPr lang="ru-RU" dirty="0" smtClean="0"/>
              <a:t>, </a:t>
            </a:r>
            <a:r>
              <a:rPr lang="ru-RU" dirty="0" err="1" smtClean="0"/>
              <a:t>легке</a:t>
            </a:r>
            <a:r>
              <a:rPr lang="ru-RU" dirty="0" smtClean="0"/>
              <a:t> </a:t>
            </a:r>
            <a:r>
              <a:rPr lang="ru-RU" dirty="0" err="1" smtClean="0"/>
              <a:t>поранення</a:t>
            </a:r>
            <a:r>
              <a:rPr lang="ru-RU" dirty="0" smtClean="0"/>
              <a:t> </a:t>
            </a:r>
            <a:r>
              <a:rPr lang="ru-RU" dirty="0" err="1" smtClean="0"/>
              <a:t>отримав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перехожих. </a:t>
            </a:r>
            <a:r>
              <a:rPr lang="ru-RU" b="1" dirty="0" err="1" smtClean="0"/>
              <a:t>Лі</a:t>
            </a:r>
            <a:r>
              <a:rPr lang="ru-RU" b="1" dirty="0" smtClean="0"/>
              <a:t> </a:t>
            </a:r>
            <a:r>
              <a:rPr lang="ru-RU" b="1" dirty="0" err="1" smtClean="0"/>
              <a:t>Гарві</a:t>
            </a:r>
            <a:r>
              <a:rPr lang="ru-RU" b="1" dirty="0" smtClean="0"/>
              <a:t> Освальд</a:t>
            </a:r>
            <a:r>
              <a:rPr lang="ru-RU" dirty="0" smtClean="0"/>
              <a:t>, </a:t>
            </a:r>
            <a:r>
              <a:rPr lang="ru-RU" dirty="0" err="1" smtClean="0"/>
              <a:t>заарештований</a:t>
            </a:r>
            <a:r>
              <a:rPr lang="ru-RU" dirty="0" smtClean="0"/>
              <a:t>, за </a:t>
            </a:r>
            <a:r>
              <a:rPr lang="ru-RU" dirty="0" err="1" smtClean="0"/>
              <a:t>підозрою</a:t>
            </a:r>
            <a:r>
              <a:rPr lang="ru-RU" dirty="0" smtClean="0"/>
              <a:t> у </a:t>
            </a:r>
            <a:r>
              <a:rPr lang="ru-RU" dirty="0" err="1" smtClean="0"/>
              <a:t>вбивстві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застрелений</a:t>
            </a:r>
            <a:r>
              <a:rPr lang="ru-RU" dirty="0" smtClean="0"/>
              <a:t> через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днів</a:t>
            </a:r>
            <a:r>
              <a:rPr lang="ru-RU" dirty="0" smtClean="0"/>
              <a:t> в </a:t>
            </a:r>
            <a:r>
              <a:rPr lang="ru-RU" dirty="0" err="1" smtClean="0"/>
              <a:t>поліцейській</a:t>
            </a:r>
            <a:r>
              <a:rPr lang="ru-RU" dirty="0" smtClean="0"/>
              <a:t> </a:t>
            </a:r>
            <a:r>
              <a:rPr lang="ru-RU" dirty="0" err="1" smtClean="0"/>
              <a:t>дільниці</a:t>
            </a:r>
            <a:r>
              <a:rPr lang="ru-RU" dirty="0" smtClean="0"/>
              <a:t> жителем Далласа Джеком </a:t>
            </a:r>
            <a:r>
              <a:rPr lang="ru-RU" dirty="0" err="1" smtClean="0"/>
              <a:t>Рубі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помер у </a:t>
            </a:r>
            <a:r>
              <a:rPr lang="ru-RU" dirty="0" err="1" smtClean="0"/>
              <a:t>в'язниці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Офіційна</a:t>
            </a:r>
            <a:r>
              <a:rPr lang="ru-RU" dirty="0" smtClean="0"/>
              <a:t> </a:t>
            </a:r>
            <a:r>
              <a:rPr lang="ru-RU" dirty="0" err="1" smtClean="0"/>
              <a:t>доповідь</a:t>
            </a:r>
            <a:r>
              <a:rPr lang="ru-RU" dirty="0" smtClean="0"/>
              <a:t> «</a:t>
            </a:r>
            <a:r>
              <a:rPr lang="ru-RU" dirty="0" err="1" smtClean="0"/>
              <a:t>Комісії</a:t>
            </a:r>
            <a:r>
              <a:rPr lang="ru-RU" dirty="0" smtClean="0"/>
              <a:t> Уоррена» про </a:t>
            </a:r>
            <a:r>
              <a:rPr lang="ru-RU" dirty="0" err="1" smtClean="0"/>
              <a:t>розслідування</a:t>
            </a:r>
            <a:r>
              <a:rPr lang="ru-RU" dirty="0" smtClean="0"/>
              <a:t> </a:t>
            </a:r>
            <a:r>
              <a:rPr lang="ru-RU" dirty="0" err="1" smtClean="0"/>
              <a:t>обставин</a:t>
            </a:r>
            <a:r>
              <a:rPr lang="ru-RU" dirty="0" smtClean="0"/>
              <a:t> </a:t>
            </a:r>
            <a:r>
              <a:rPr lang="ru-RU" dirty="0" err="1" smtClean="0"/>
              <a:t>вбивства</a:t>
            </a:r>
            <a:r>
              <a:rPr lang="ru-RU" dirty="0" smtClean="0"/>
              <a:t>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була</a:t>
            </a:r>
            <a:r>
              <a:rPr lang="ru-RU" dirty="0" smtClean="0"/>
              <a:t> </a:t>
            </a:r>
            <a:r>
              <a:rPr lang="ru-RU" dirty="0" err="1" smtClean="0"/>
              <a:t>опублікована</a:t>
            </a:r>
            <a:r>
              <a:rPr lang="ru-RU" dirty="0" smtClean="0"/>
              <a:t> у </a:t>
            </a:r>
            <a:r>
              <a:rPr lang="ru-RU" dirty="0" smtClean="0">
                <a:hlinkClick r:id="rId6" tooltip="1964"/>
              </a:rPr>
              <a:t>1964</a:t>
            </a:r>
            <a:r>
              <a:rPr lang="ru-RU" dirty="0" smtClean="0"/>
              <a:t> </a:t>
            </a:r>
            <a:r>
              <a:rPr lang="ru-RU" dirty="0" err="1" smtClean="0"/>
              <a:t>році</a:t>
            </a:r>
            <a:r>
              <a:rPr lang="ru-RU" dirty="0" smtClean="0"/>
              <a:t>;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доповіддю</a:t>
            </a:r>
            <a:r>
              <a:rPr lang="ru-RU" dirty="0" smtClean="0"/>
              <a:t> </a:t>
            </a:r>
            <a:r>
              <a:rPr lang="ru-RU" dirty="0" err="1" smtClean="0"/>
              <a:t>вбивцею</a:t>
            </a:r>
            <a:r>
              <a:rPr lang="ru-RU" dirty="0" smtClean="0"/>
              <a:t> президента </a:t>
            </a:r>
            <a:r>
              <a:rPr lang="ru-RU" dirty="0" err="1" smtClean="0"/>
              <a:t>був</a:t>
            </a:r>
            <a:r>
              <a:rPr lang="ru-RU" dirty="0" smtClean="0"/>
              <a:t> Освальд,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постріли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зроблені</a:t>
            </a:r>
            <a:r>
              <a:rPr lang="ru-RU" dirty="0" smtClean="0"/>
              <a:t> ним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верхнього</a:t>
            </a:r>
            <a:r>
              <a:rPr lang="ru-RU" dirty="0" smtClean="0"/>
              <a:t> поверху </a:t>
            </a:r>
            <a:r>
              <a:rPr lang="ru-RU" dirty="0" err="1" smtClean="0"/>
              <a:t>будівлі</a:t>
            </a:r>
            <a:r>
              <a:rPr lang="ru-RU" dirty="0" smtClean="0"/>
              <a:t>. </a:t>
            </a:r>
            <a:r>
              <a:rPr lang="ru-RU" dirty="0" err="1" smtClean="0"/>
              <a:t>Якої-небудь</a:t>
            </a:r>
            <a:r>
              <a:rPr lang="ru-RU" dirty="0" smtClean="0"/>
              <a:t> </a:t>
            </a:r>
            <a:r>
              <a:rPr lang="ru-RU" dirty="0" err="1" smtClean="0"/>
              <a:t>змови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мала на </a:t>
            </a:r>
            <a:r>
              <a:rPr lang="ru-RU" dirty="0" err="1" smtClean="0"/>
              <a:t>меті</a:t>
            </a:r>
            <a:r>
              <a:rPr lang="ru-RU" dirty="0" smtClean="0"/>
              <a:t> </a:t>
            </a:r>
            <a:r>
              <a:rPr lang="ru-RU" dirty="0" err="1" smtClean="0"/>
              <a:t>вбивство</a:t>
            </a:r>
            <a:r>
              <a:rPr lang="ru-RU" dirty="0" smtClean="0"/>
              <a:t>,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доповіддю</a:t>
            </a:r>
            <a:r>
              <a:rPr lang="ru-RU" dirty="0" smtClean="0"/>
              <a:t>, </a:t>
            </a:r>
            <a:r>
              <a:rPr lang="ru-RU" dirty="0" err="1" smtClean="0"/>
              <a:t>виявити</a:t>
            </a:r>
            <a:r>
              <a:rPr lang="ru-RU" dirty="0" smtClean="0"/>
              <a:t> не </a:t>
            </a:r>
            <a:r>
              <a:rPr lang="ru-RU" dirty="0" err="1" smtClean="0"/>
              <a:t>вдалося</a:t>
            </a:r>
            <a:r>
              <a:rPr lang="ru-RU" dirty="0" smtClean="0"/>
              <a:t>. </a:t>
            </a:r>
            <a:r>
              <a:rPr lang="ru-RU" dirty="0" err="1" smtClean="0"/>
              <a:t>Офіційні</a:t>
            </a:r>
            <a:r>
              <a:rPr lang="ru-RU" dirty="0" smtClean="0"/>
              <a:t> </a:t>
            </a:r>
            <a:r>
              <a:rPr lang="ru-RU" dirty="0" err="1" smtClean="0"/>
              <a:t>дані</a:t>
            </a:r>
            <a:r>
              <a:rPr lang="ru-RU" dirty="0" smtClean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вбивства</a:t>
            </a:r>
            <a:r>
              <a:rPr lang="ru-RU" dirty="0" smtClean="0"/>
              <a:t> </a:t>
            </a:r>
            <a:r>
              <a:rPr lang="ru-RU" dirty="0" err="1" smtClean="0"/>
              <a:t>Кеннеді</a:t>
            </a:r>
            <a:r>
              <a:rPr lang="ru-RU" dirty="0" smtClean="0"/>
              <a:t> </a:t>
            </a:r>
            <a:r>
              <a:rPr lang="ru-RU" dirty="0" err="1" smtClean="0"/>
              <a:t>суперечливі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містять</a:t>
            </a:r>
            <a:r>
              <a:rPr lang="ru-RU" dirty="0" smtClean="0"/>
              <a:t> </a:t>
            </a:r>
            <a:r>
              <a:rPr lang="ru-RU" dirty="0" err="1" smtClean="0"/>
              <a:t>деяку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«</a:t>
            </a:r>
            <a:r>
              <a:rPr lang="ru-RU" dirty="0" err="1" smtClean="0"/>
              <a:t>білих</a:t>
            </a:r>
            <a:r>
              <a:rPr lang="ru-RU" dirty="0" smtClean="0"/>
              <a:t> </a:t>
            </a:r>
            <a:r>
              <a:rPr lang="ru-RU" dirty="0" err="1" smtClean="0"/>
              <a:t>плям</a:t>
            </a:r>
            <a:r>
              <a:rPr lang="ru-RU" dirty="0" smtClean="0"/>
              <a:t>». З приводу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справи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особливо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конспіраторських</a:t>
            </a:r>
            <a:r>
              <a:rPr lang="ru-RU" dirty="0" smtClean="0"/>
              <a:t> </a:t>
            </a:r>
            <a:r>
              <a:rPr lang="ru-RU" dirty="0" err="1" smtClean="0"/>
              <a:t>версій</a:t>
            </a:r>
            <a:r>
              <a:rPr lang="ru-RU" dirty="0" smtClean="0"/>
              <a:t>: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сумнів</a:t>
            </a:r>
            <a:r>
              <a:rPr lang="ru-RU" dirty="0" smtClean="0"/>
              <a:t> ставиться те, </a:t>
            </a:r>
            <a:r>
              <a:rPr lang="ru-RU" dirty="0" err="1" smtClean="0"/>
              <a:t>що</a:t>
            </a:r>
            <a:r>
              <a:rPr lang="ru-RU" dirty="0" smtClean="0"/>
              <a:t> Освальд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стріляв</a:t>
            </a:r>
            <a:r>
              <a:rPr lang="ru-RU" dirty="0" smtClean="0"/>
              <a:t> по </a:t>
            </a:r>
            <a:r>
              <a:rPr lang="ru-RU" dirty="0" err="1" smtClean="0"/>
              <a:t>машині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єдиним</a:t>
            </a:r>
            <a:r>
              <a:rPr lang="ru-RU" dirty="0" smtClean="0"/>
              <a:t> </a:t>
            </a:r>
            <a:r>
              <a:rPr lang="ru-RU" dirty="0" err="1" smtClean="0"/>
              <a:t>стрільцем</a:t>
            </a:r>
            <a:r>
              <a:rPr lang="ru-RU" dirty="0" smtClean="0"/>
              <a:t>, </a:t>
            </a:r>
            <a:r>
              <a:rPr lang="ru-RU" dirty="0" err="1" smtClean="0"/>
              <a:t>передбачається</a:t>
            </a:r>
            <a:r>
              <a:rPr lang="ru-RU" dirty="0" smtClean="0"/>
              <a:t> </a:t>
            </a:r>
            <a:r>
              <a:rPr lang="ru-RU" dirty="0" err="1" smtClean="0"/>
              <a:t>зв'язок</a:t>
            </a:r>
            <a:r>
              <a:rPr lang="ru-RU" dirty="0" smtClean="0"/>
              <a:t> </a:t>
            </a:r>
            <a:r>
              <a:rPr lang="ru-RU" dirty="0" err="1" smtClean="0"/>
              <a:t>вбивства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різного</a:t>
            </a:r>
            <a:r>
              <a:rPr lang="ru-RU" dirty="0" smtClean="0"/>
              <a:t> роду </a:t>
            </a:r>
            <a:r>
              <a:rPr lang="ru-RU" dirty="0" err="1" smtClean="0"/>
              <a:t>крупними</a:t>
            </a:r>
            <a:r>
              <a:rPr lang="ru-RU" dirty="0" smtClean="0"/>
              <a:t> </a:t>
            </a:r>
            <a:r>
              <a:rPr lang="ru-RU" dirty="0" err="1" smtClean="0"/>
              <a:t>фігурами</a:t>
            </a:r>
            <a:r>
              <a:rPr lang="ru-RU" dirty="0" smtClean="0"/>
              <a:t> </a:t>
            </a:r>
            <a:r>
              <a:rPr lang="ru-RU" dirty="0" err="1" smtClean="0"/>
              <a:t>політики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бізнесу</a:t>
            </a:r>
            <a:r>
              <a:rPr lang="ru-RU" dirty="0" smtClean="0"/>
              <a:t>, </a:t>
            </a:r>
            <a:r>
              <a:rPr lang="ru-RU" dirty="0" err="1" smtClean="0"/>
              <a:t>убачається</a:t>
            </a:r>
            <a:r>
              <a:rPr lang="ru-RU" dirty="0" smtClean="0"/>
              <a:t> </a:t>
            </a:r>
            <a:r>
              <a:rPr lang="ru-RU" dirty="0" err="1" smtClean="0"/>
              <a:t>навмисне</a:t>
            </a:r>
            <a:r>
              <a:rPr lang="ru-RU" dirty="0" smtClean="0"/>
              <a:t> </a:t>
            </a:r>
            <a:r>
              <a:rPr lang="ru-RU" dirty="0" err="1" smtClean="0"/>
              <a:t>усунення</a:t>
            </a:r>
            <a:r>
              <a:rPr lang="ru-RU" dirty="0" smtClean="0"/>
              <a:t> </a:t>
            </a:r>
            <a:r>
              <a:rPr lang="ru-RU" dirty="0" err="1" smtClean="0"/>
              <a:t>свідків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 </a:t>
            </a:r>
            <a:endParaRPr lang="en-GB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31</TotalTime>
  <Words>420</Words>
  <Application>Microsoft Office PowerPoint</Application>
  <PresentationFormat>Экран (4:3)</PresentationFormat>
  <Paragraphs>35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Городская</vt:lpstr>
      <vt:lpstr>           Джон Кеннеді</vt:lpstr>
      <vt:lpstr>            Вибори у Сенат</vt:lpstr>
      <vt:lpstr>        Задум про президентство </vt:lpstr>
      <vt:lpstr>Хід подій у передвиборчій гонці</vt:lpstr>
      <vt:lpstr>     Кеннеді проти Ніксона</vt:lpstr>
      <vt:lpstr>                 Президент</vt:lpstr>
      <vt:lpstr>                 Президент</vt:lpstr>
      <vt:lpstr>           Офіційний портрет президентської галереї Білого дому</vt:lpstr>
      <vt:lpstr>                   Загибель</vt:lpstr>
      <vt:lpstr>    Джон Кеннеді в президентському кортежі 22 листопада 1963 року.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Джон Кеннеді</dc:title>
  <dc:creator>USER</dc:creator>
  <cp:lastModifiedBy>USER</cp:lastModifiedBy>
  <cp:revision>4</cp:revision>
  <dcterms:created xsi:type="dcterms:W3CDTF">2013-12-18T18:20:05Z</dcterms:created>
  <dcterms:modified xsi:type="dcterms:W3CDTF">2013-12-18T18:51:33Z</dcterms:modified>
</cp:coreProperties>
</file>