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124087900378107"/>
          <c:y val="0.18912996342303254"/>
          <c:w val="0.54880221526060868"/>
          <c:h val="0.6430610326556307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К-сть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1997</c:v>
                </c:pt>
                <c:pt idx="1">
                  <c:v>2003</c:v>
                </c:pt>
                <c:pt idx="2">
                  <c:v>2008</c:v>
                </c:pt>
                <c:pt idx="3">
                  <c:v>2013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</c:v>
                </c:pt>
                <c:pt idx="1">
                  <c:v>71</c:v>
                </c:pt>
                <c:pt idx="2">
                  <c:v>75</c:v>
                </c:pt>
                <c:pt idx="3">
                  <c:v>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848256"/>
        <c:axId val="180617792"/>
      </c:lineChart>
      <c:catAx>
        <c:axId val="7484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617792"/>
        <c:crosses val="autoZero"/>
        <c:auto val="1"/>
        <c:lblAlgn val="ctr"/>
        <c:lblOffset val="100"/>
        <c:noMultiLvlLbl val="0"/>
      </c:catAx>
      <c:valAx>
        <c:axId val="180617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848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56093-0075-4FDC-9D45-E32594B6570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B707186B-4414-41BB-B5B3-BF8A50C7C32C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426FA768-A2CC-4AD1-BC59-32B1980143FC}" type="parTrans" cxnId="{CAC693C0-BA4D-4304-AE89-0F78ABD91AF9}">
      <dgm:prSet/>
      <dgm:spPr/>
      <dgm:t>
        <a:bodyPr/>
        <a:lstStyle/>
        <a:p>
          <a:endParaRPr lang="uk-UA"/>
        </a:p>
      </dgm:t>
    </dgm:pt>
    <dgm:pt modelId="{365C256A-C9C0-4E7F-A172-A839B7DDBDB0}" type="sibTrans" cxnId="{CAC693C0-BA4D-4304-AE89-0F78ABD91AF9}">
      <dgm:prSet/>
      <dgm:spPr/>
      <dgm:t>
        <a:bodyPr/>
        <a:lstStyle/>
        <a:p>
          <a:endParaRPr lang="uk-UA"/>
        </a:p>
      </dgm:t>
    </dgm:pt>
    <dgm:pt modelId="{1D63C7D3-A6E8-44BF-B9A6-CE33B3DC7A7B}">
      <dgm:prSet phldrT="[Текст]"/>
      <dgm:spPr/>
      <dgm:t>
        <a:bodyPr/>
        <a:lstStyle/>
        <a:p>
          <a:r>
            <a:rPr lang="uk-UA" dirty="0" smtClean="0"/>
            <a:t>Досвід в сфері креслення та підготовки проектів</a:t>
          </a:r>
          <a:endParaRPr lang="uk-UA" dirty="0"/>
        </a:p>
      </dgm:t>
    </dgm:pt>
    <dgm:pt modelId="{0A698257-5AFB-47CD-A5DE-F470BA5509A5}" type="parTrans" cxnId="{8232B7D8-5A66-4367-B6EF-EF1A29470EFC}">
      <dgm:prSet/>
      <dgm:spPr/>
      <dgm:t>
        <a:bodyPr/>
        <a:lstStyle/>
        <a:p>
          <a:endParaRPr lang="uk-UA"/>
        </a:p>
      </dgm:t>
    </dgm:pt>
    <dgm:pt modelId="{74F8A20A-C0A7-4295-9313-8A99F330186F}" type="sibTrans" cxnId="{8232B7D8-5A66-4367-B6EF-EF1A29470EFC}">
      <dgm:prSet/>
      <dgm:spPr/>
      <dgm:t>
        <a:bodyPr/>
        <a:lstStyle/>
        <a:p>
          <a:endParaRPr lang="uk-UA"/>
        </a:p>
      </dgm:t>
    </dgm:pt>
    <dgm:pt modelId="{D4AE978C-75A3-4E94-BCF4-48D5135FC51D}">
      <dgm:prSet phldrT="[Текст]"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FDA84485-1431-4AA4-9861-190397BE8B94}" type="parTrans" cxnId="{4EB83536-7508-4EE5-8ABC-964F15850345}">
      <dgm:prSet/>
      <dgm:spPr/>
      <dgm:t>
        <a:bodyPr/>
        <a:lstStyle/>
        <a:p>
          <a:endParaRPr lang="uk-UA"/>
        </a:p>
      </dgm:t>
    </dgm:pt>
    <dgm:pt modelId="{7AB34966-9BBB-49E0-99E1-3659138A57D9}" type="sibTrans" cxnId="{4EB83536-7508-4EE5-8ABC-964F15850345}">
      <dgm:prSet/>
      <dgm:spPr/>
      <dgm:t>
        <a:bodyPr/>
        <a:lstStyle/>
        <a:p>
          <a:endParaRPr lang="uk-UA"/>
        </a:p>
      </dgm:t>
    </dgm:pt>
    <dgm:pt modelId="{3742E477-6869-437F-9F12-9E7652CC8672}">
      <dgm:prSet phldrT="[Текст]"/>
      <dgm:spPr/>
      <dgm:t>
        <a:bodyPr/>
        <a:lstStyle/>
        <a:p>
          <a:r>
            <a:rPr lang="uk-UA" dirty="0" smtClean="0"/>
            <a:t>Здатність працювати в групі, розподіляти завдання</a:t>
          </a:r>
          <a:endParaRPr lang="uk-UA" dirty="0"/>
        </a:p>
      </dgm:t>
    </dgm:pt>
    <dgm:pt modelId="{77B10780-999F-4B96-A59F-E1FF297765F7}" type="parTrans" cxnId="{A849E4F6-4F69-446E-9A9E-264894149D8A}">
      <dgm:prSet/>
      <dgm:spPr/>
      <dgm:t>
        <a:bodyPr/>
        <a:lstStyle/>
        <a:p>
          <a:endParaRPr lang="uk-UA"/>
        </a:p>
      </dgm:t>
    </dgm:pt>
    <dgm:pt modelId="{86246E02-5F5B-4696-9BF6-7BC31C004F0F}" type="sibTrans" cxnId="{A849E4F6-4F69-446E-9A9E-264894149D8A}">
      <dgm:prSet/>
      <dgm:spPr/>
      <dgm:t>
        <a:bodyPr/>
        <a:lstStyle/>
        <a:p>
          <a:endParaRPr lang="uk-UA"/>
        </a:p>
      </dgm:t>
    </dgm:pt>
    <dgm:pt modelId="{5373B641-6FDD-4F53-8097-39BA44D5B582}">
      <dgm:prSet phldrT="[Текст]"/>
      <dgm:spPr/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839D957C-2599-47C2-80C6-5D55CDF41941}" type="parTrans" cxnId="{5B3C45CA-045D-48D8-A8DF-51DFD611A3E9}">
      <dgm:prSet/>
      <dgm:spPr/>
      <dgm:t>
        <a:bodyPr/>
        <a:lstStyle/>
        <a:p>
          <a:endParaRPr lang="uk-UA"/>
        </a:p>
      </dgm:t>
    </dgm:pt>
    <dgm:pt modelId="{F4EB7B92-2848-4326-9A6C-71FDECC859AF}" type="sibTrans" cxnId="{5B3C45CA-045D-48D8-A8DF-51DFD611A3E9}">
      <dgm:prSet/>
      <dgm:spPr/>
      <dgm:t>
        <a:bodyPr/>
        <a:lstStyle/>
        <a:p>
          <a:endParaRPr lang="uk-UA"/>
        </a:p>
      </dgm:t>
    </dgm:pt>
    <dgm:pt modelId="{F505E911-C921-4417-AED9-AC526D6BD4B5}">
      <dgm:prSet phldrT="[Текст]"/>
      <dgm:spPr/>
      <dgm:t>
        <a:bodyPr/>
        <a:lstStyle/>
        <a:p>
          <a:r>
            <a:rPr lang="uk-UA" dirty="0" smtClean="0"/>
            <a:t>Досвід в роботі із комп'ютерними програмами</a:t>
          </a:r>
          <a:endParaRPr lang="uk-UA" dirty="0"/>
        </a:p>
      </dgm:t>
    </dgm:pt>
    <dgm:pt modelId="{3C22D5C7-FA82-41C0-AD7B-A9E526DA65A5}" type="parTrans" cxnId="{2B736C74-6B2D-4418-867E-BB84917B084D}">
      <dgm:prSet/>
      <dgm:spPr/>
      <dgm:t>
        <a:bodyPr/>
        <a:lstStyle/>
        <a:p>
          <a:endParaRPr lang="uk-UA"/>
        </a:p>
      </dgm:t>
    </dgm:pt>
    <dgm:pt modelId="{66D96400-2FB6-4074-9F04-03D201E6534D}" type="sibTrans" cxnId="{2B736C74-6B2D-4418-867E-BB84917B084D}">
      <dgm:prSet/>
      <dgm:spPr/>
      <dgm:t>
        <a:bodyPr/>
        <a:lstStyle/>
        <a:p>
          <a:endParaRPr lang="uk-UA"/>
        </a:p>
      </dgm:t>
    </dgm:pt>
    <dgm:pt modelId="{25384955-2F92-4A5A-994B-306FE7939EAE}" type="pres">
      <dgm:prSet presAssocID="{EB756093-0075-4FDC-9D45-E32594B6570D}" presName="linearFlow" presStyleCnt="0">
        <dgm:presLayoutVars>
          <dgm:dir/>
          <dgm:animLvl val="lvl"/>
          <dgm:resizeHandles val="exact"/>
        </dgm:presLayoutVars>
      </dgm:prSet>
      <dgm:spPr/>
    </dgm:pt>
    <dgm:pt modelId="{C3D072BE-C694-4F2D-9CC3-431A5C76A710}" type="pres">
      <dgm:prSet presAssocID="{B707186B-4414-41BB-B5B3-BF8A50C7C32C}" presName="composite" presStyleCnt="0"/>
      <dgm:spPr/>
    </dgm:pt>
    <dgm:pt modelId="{E6FAF03B-75C6-4B36-A7D0-CB328D2C323B}" type="pres">
      <dgm:prSet presAssocID="{B707186B-4414-41BB-B5B3-BF8A50C7C32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0D0FCAC-5BCC-4049-91DF-E397EE26BDFA}" type="pres">
      <dgm:prSet presAssocID="{B707186B-4414-41BB-B5B3-BF8A50C7C32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8B9540-ABB4-4654-8678-12BD896DBBEA}" type="pres">
      <dgm:prSet presAssocID="{365C256A-C9C0-4E7F-A172-A839B7DDBDB0}" presName="sp" presStyleCnt="0"/>
      <dgm:spPr/>
    </dgm:pt>
    <dgm:pt modelId="{F3CCF310-AA7F-4395-9DD6-6FFD6380AEBD}" type="pres">
      <dgm:prSet presAssocID="{D4AE978C-75A3-4E94-BCF4-48D5135FC51D}" presName="composite" presStyleCnt="0"/>
      <dgm:spPr/>
    </dgm:pt>
    <dgm:pt modelId="{A591D627-649D-4A37-8DDD-F68AF3EBF230}" type="pres">
      <dgm:prSet presAssocID="{D4AE978C-75A3-4E94-BCF4-48D5135FC51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6A67F2A-9244-40B5-B436-66C0038C3687}" type="pres">
      <dgm:prSet presAssocID="{D4AE978C-75A3-4E94-BCF4-48D5135FC51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9DDED0-F8D8-4A95-A8E4-32CDA116D88A}" type="pres">
      <dgm:prSet presAssocID="{7AB34966-9BBB-49E0-99E1-3659138A57D9}" presName="sp" presStyleCnt="0"/>
      <dgm:spPr/>
    </dgm:pt>
    <dgm:pt modelId="{32365862-C647-48A9-8667-AC0B04E53E5B}" type="pres">
      <dgm:prSet presAssocID="{5373B641-6FDD-4F53-8097-39BA44D5B582}" presName="composite" presStyleCnt="0"/>
      <dgm:spPr/>
    </dgm:pt>
    <dgm:pt modelId="{CB2325B4-E190-4D43-ACEA-2BD45D554880}" type="pres">
      <dgm:prSet presAssocID="{5373B641-6FDD-4F53-8097-39BA44D5B58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967B56A-E93B-457A-9E08-C9F816C6AF9A}" type="pres">
      <dgm:prSet presAssocID="{5373B641-6FDD-4F53-8097-39BA44D5B58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F1913B8-F750-4BF7-8C8B-536C17A100E1}" type="presOf" srcId="{D4AE978C-75A3-4E94-BCF4-48D5135FC51D}" destId="{A591D627-649D-4A37-8DDD-F68AF3EBF230}" srcOrd="0" destOrd="0" presId="urn:microsoft.com/office/officeart/2005/8/layout/chevron2"/>
    <dgm:cxn modelId="{5B3C45CA-045D-48D8-A8DF-51DFD611A3E9}" srcId="{EB756093-0075-4FDC-9D45-E32594B6570D}" destId="{5373B641-6FDD-4F53-8097-39BA44D5B582}" srcOrd="2" destOrd="0" parTransId="{839D957C-2599-47C2-80C6-5D55CDF41941}" sibTransId="{F4EB7B92-2848-4326-9A6C-71FDECC859AF}"/>
    <dgm:cxn modelId="{0AD6E750-F359-499A-AC56-0CC4FAE09087}" type="presOf" srcId="{B707186B-4414-41BB-B5B3-BF8A50C7C32C}" destId="{E6FAF03B-75C6-4B36-A7D0-CB328D2C323B}" srcOrd="0" destOrd="0" presId="urn:microsoft.com/office/officeart/2005/8/layout/chevron2"/>
    <dgm:cxn modelId="{900EAFFB-754A-4BB4-9207-D006CA4C33F7}" type="presOf" srcId="{EB756093-0075-4FDC-9D45-E32594B6570D}" destId="{25384955-2F92-4A5A-994B-306FE7939EAE}" srcOrd="0" destOrd="0" presId="urn:microsoft.com/office/officeart/2005/8/layout/chevron2"/>
    <dgm:cxn modelId="{2B736C74-6B2D-4418-867E-BB84917B084D}" srcId="{5373B641-6FDD-4F53-8097-39BA44D5B582}" destId="{F505E911-C921-4417-AED9-AC526D6BD4B5}" srcOrd="0" destOrd="0" parTransId="{3C22D5C7-FA82-41C0-AD7B-A9E526DA65A5}" sibTransId="{66D96400-2FB6-4074-9F04-03D201E6534D}"/>
    <dgm:cxn modelId="{4EB83536-7508-4EE5-8ABC-964F15850345}" srcId="{EB756093-0075-4FDC-9D45-E32594B6570D}" destId="{D4AE978C-75A3-4E94-BCF4-48D5135FC51D}" srcOrd="1" destOrd="0" parTransId="{FDA84485-1431-4AA4-9861-190397BE8B94}" sibTransId="{7AB34966-9BBB-49E0-99E1-3659138A57D9}"/>
    <dgm:cxn modelId="{CAC693C0-BA4D-4304-AE89-0F78ABD91AF9}" srcId="{EB756093-0075-4FDC-9D45-E32594B6570D}" destId="{B707186B-4414-41BB-B5B3-BF8A50C7C32C}" srcOrd="0" destOrd="0" parTransId="{426FA768-A2CC-4AD1-BC59-32B1980143FC}" sibTransId="{365C256A-C9C0-4E7F-A172-A839B7DDBDB0}"/>
    <dgm:cxn modelId="{6B3414F0-69EA-4BE7-B405-C833A0328278}" type="presOf" srcId="{3742E477-6869-437F-9F12-9E7652CC8672}" destId="{36A67F2A-9244-40B5-B436-66C0038C3687}" srcOrd="0" destOrd="0" presId="urn:microsoft.com/office/officeart/2005/8/layout/chevron2"/>
    <dgm:cxn modelId="{A849E4F6-4F69-446E-9A9E-264894149D8A}" srcId="{D4AE978C-75A3-4E94-BCF4-48D5135FC51D}" destId="{3742E477-6869-437F-9F12-9E7652CC8672}" srcOrd="0" destOrd="0" parTransId="{77B10780-999F-4B96-A59F-E1FF297765F7}" sibTransId="{86246E02-5F5B-4696-9BF6-7BC31C004F0F}"/>
    <dgm:cxn modelId="{3EAD9CBC-5FC0-45AD-97C9-0A7AB5EAC2E2}" type="presOf" srcId="{F505E911-C921-4417-AED9-AC526D6BD4B5}" destId="{8967B56A-E93B-457A-9E08-C9F816C6AF9A}" srcOrd="0" destOrd="0" presId="urn:microsoft.com/office/officeart/2005/8/layout/chevron2"/>
    <dgm:cxn modelId="{077198C7-F5B1-465C-803F-75212A8F3651}" type="presOf" srcId="{5373B641-6FDD-4F53-8097-39BA44D5B582}" destId="{CB2325B4-E190-4D43-ACEA-2BD45D554880}" srcOrd="0" destOrd="0" presId="urn:microsoft.com/office/officeart/2005/8/layout/chevron2"/>
    <dgm:cxn modelId="{052D5293-B353-4E69-AF95-E0274AE7403B}" type="presOf" srcId="{1D63C7D3-A6E8-44BF-B9A6-CE33B3DC7A7B}" destId="{C0D0FCAC-5BCC-4049-91DF-E397EE26BDFA}" srcOrd="0" destOrd="0" presId="urn:microsoft.com/office/officeart/2005/8/layout/chevron2"/>
    <dgm:cxn modelId="{8232B7D8-5A66-4367-B6EF-EF1A29470EFC}" srcId="{B707186B-4414-41BB-B5B3-BF8A50C7C32C}" destId="{1D63C7D3-A6E8-44BF-B9A6-CE33B3DC7A7B}" srcOrd="0" destOrd="0" parTransId="{0A698257-5AFB-47CD-A5DE-F470BA5509A5}" sibTransId="{74F8A20A-C0A7-4295-9313-8A99F330186F}"/>
    <dgm:cxn modelId="{40652E11-588A-457F-AF88-36B462F038DA}" type="presParOf" srcId="{25384955-2F92-4A5A-994B-306FE7939EAE}" destId="{C3D072BE-C694-4F2D-9CC3-431A5C76A710}" srcOrd="0" destOrd="0" presId="urn:microsoft.com/office/officeart/2005/8/layout/chevron2"/>
    <dgm:cxn modelId="{001E7618-D213-46A9-A74A-4F58A894D792}" type="presParOf" srcId="{C3D072BE-C694-4F2D-9CC3-431A5C76A710}" destId="{E6FAF03B-75C6-4B36-A7D0-CB328D2C323B}" srcOrd="0" destOrd="0" presId="urn:microsoft.com/office/officeart/2005/8/layout/chevron2"/>
    <dgm:cxn modelId="{0CC3544C-3BD1-4DFF-9D8E-5036A35C07DE}" type="presParOf" srcId="{C3D072BE-C694-4F2D-9CC3-431A5C76A710}" destId="{C0D0FCAC-5BCC-4049-91DF-E397EE26BDFA}" srcOrd="1" destOrd="0" presId="urn:microsoft.com/office/officeart/2005/8/layout/chevron2"/>
    <dgm:cxn modelId="{7770E437-DCEE-40D3-8CAA-D79FF1528F91}" type="presParOf" srcId="{25384955-2F92-4A5A-994B-306FE7939EAE}" destId="{528B9540-ABB4-4654-8678-12BD896DBBEA}" srcOrd="1" destOrd="0" presId="urn:microsoft.com/office/officeart/2005/8/layout/chevron2"/>
    <dgm:cxn modelId="{7912DCD6-EB5A-42E6-A244-484CE2EC37E7}" type="presParOf" srcId="{25384955-2F92-4A5A-994B-306FE7939EAE}" destId="{F3CCF310-AA7F-4395-9DD6-6FFD6380AEBD}" srcOrd="2" destOrd="0" presId="urn:microsoft.com/office/officeart/2005/8/layout/chevron2"/>
    <dgm:cxn modelId="{29D5A393-DA47-4816-B3FF-7A2A20B64EF0}" type="presParOf" srcId="{F3CCF310-AA7F-4395-9DD6-6FFD6380AEBD}" destId="{A591D627-649D-4A37-8DDD-F68AF3EBF230}" srcOrd="0" destOrd="0" presId="urn:microsoft.com/office/officeart/2005/8/layout/chevron2"/>
    <dgm:cxn modelId="{282B5691-BDC9-46D8-BD07-DEFB5C133044}" type="presParOf" srcId="{F3CCF310-AA7F-4395-9DD6-6FFD6380AEBD}" destId="{36A67F2A-9244-40B5-B436-66C0038C3687}" srcOrd="1" destOrd="0" presId="urn:microsoft.com/office/officeart/2005/8/layout/chevron2"/>
    <dgm:cxn modelId="{F35900FE-F9B3-482A-B851-52ECFBE3D786}" type="presParOf" srcId="{25384955-2F92-4A5A-994B-306FE7939EAE}" destId="{BE9DDED0-F8D8-4A95-A8E4-32CDA116D88A}" srcOrd="3" destOrd="0" presId="urn:microsoft.com/office/officeart/2005/8/layout/chevron2"/>
    <dgm:cxn modelId="{11499CBD-F640-4EB2-8F70-8A93CCA455C7}" type="presParOf" srcId="{25384955-2F92-4A5A-994B-306FE7939EAE}" destId="{32365862-C647-48A9-8667-AC0B04E53E5B}" srcOrd="4" destOrd="0" presId="urn:microsoft.com/office/officeart/2005/8/layout/chevron2"/>
    <dgm:cxn modelId="{42C7FCD1-FD07-4C18-BD98-2CE974CDAF3E}" type="presParOf" srcId="{32365862-C647-48A9-8667-AC0B04E53E5B}" destId="{CB2325B4-E190-4D43-ACEA-2BD45D554880}" srcOrd="0" destOrd="0" presId="urn:microsoft.com/office/officeart/2005/8/layout/chevron2"/>
    <dgm:cxn modelId="{35AE2BEF-038F-495D-8DBF-DF5B5C3822E5}" type="presParOf" srcId="{32365862-C647-48A9-8667-AC0B04E53E5B}" destId="{8967B56A-E93B-457A-9E08-C9F816C6AF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/>
      <dgm:spPr/>
      <dgm:t>
        <a:bodyPr/>
        <a:lstStyle/>
        <a:p>
          <a:pPr algn="l" defTabSz="914400">
            <a:spcAft>
              <a:spcPts val="1092"/>
            </a:spcAft>
            <a:buNone/>
          </a:pPr>
          <a:r>
            <a:rPr lang="ru-RU" sz="1800" b="0" i="0" noProof="0" dirty="0" smtClean="0">
              <a:latin typeface="Calibri"/>
              <a:ea typeface="+mn-ea"/>
              <a:cs typeface="+mn-cs"/>
            </a:rPr>
            <a:t>1</a:t>
          </a:r>
          <a:endParaRPr lang="ru-RU" sz="1800" b="0" i="0" noProof="0" dirty="0">
            <a:latin typeface="Calibri"/>
            <a:ea typeface="+mn-ea"/>
            <a:cs typeface="+mn-cs"/>
          </a:endParaRP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23A0DE4A-FE92-496E-B335-3433CEFB74E9}">
      <dgm:prSet phldrT="[Text]"/>
      <dgm:spPr/>
      <dgm:t>
        <a:bodyPr/>
        <a:lstStyle/>
        <a:p>
          <a:pPr marL="228600" indent="-228600" algn="l" defTabSz="914400">
            <a:spcAft>
              <a:spcPts val="360"/>
            </a:spcAft>
            <a:buNone/>
          </a:pPr>
          <a:r>
            <a:rPr lang="ru-RU" sz="1800" b="0" i="0" noProof="0" dirty="0" err="1" smtClean="0">
              <a:latin typeface="Calibri"/>
              <a:ea typeface="+mn-ea"/>
              <a:cs typeface="+mn-cs"/>
            </a:rPr>
            <a:t>наполегливий</a:t>
          </a:r>
          <a:endParaRPr lang="ru-RU" sz="1800" b="0" i="0" noProof="0" dirty="0">
            <a:latin typeface="Calibri"/>
            <a:ea typeface="+mn-ea"/>
            <a:cs typeface="+mn-cs"/>
          </a:endParaRPr>
        </a:p>
      </dgm:t>
    </dgm:pt>
    <dgm:pt modelId="{68935D38-FEDC-4CD3-8002-43CB3944BEAF}" type="parTrans" cxnId="{67A03D8F-F327-4A9F-ABBC-1EB67EFD1ECB}">
      <dgm:prSet/>
      <dgm:spPr/>
      <dgm:t>
        <a:bodyPr/>
        <a:lstStyle/>
        <a:p>
          <a:endParaRPr lang="en-US"/>
        </a:p>
      </dgm:t>
    </dgm:pt>
    <dgm:pt modelId="{55DF926D-029A-4E18-95C4-77A5A37CAE40}" type="sibTrans" cxnId="{67A03D8F-F327-4A9F-ABBC-1EB67EFD1ECB}">
      <dgm:prSet/>
      <dgm:spPr/>
      <dgm:t>
        <a:bodyPr/>
        <a:lstStyle/>
        <a:p>
          <a:endParaRPr lang="en-US"/>
        </a:p>
      </dgm:t>
    </dgm:pt>
    <dgm:pt modelId="{97AFB725-9839-43BA-B026-0DD6AA03AD9C}">
      <dgm:prSet phldrT="[Text]"/>
      <dgm:spPr/>
      <dgm:t>
        <a:bodyPr/>
        <a:lstStyle/>
        <a:p>
          <a:pPr marL="228600" indent="-228600" algn="l" defTabSz="914400">
            <a:spcAft>
              <a:spcPts val="360"/>
            </a:spcAft>
            <a:buNone/>
          </a:pPr>
          <a:r>
            <a:rPr lang="ru-RU" sz="1800" b="0" i="0" noProof="0" dirty="0" err="1" smtClean="0">
              <a:latin typeface="Calibri"/>
              <a:ea typeface="+mn-ea"/>
              <a:cs typeface="+mn-cs"/>
            </a:rPr>
            <a:t>цілеспрямований</a:t>
          </a:r>
          <a:endParaRPr lang="ru-RU" sz="1800" b="0" i="0" noProof="0" dirty="0">
            <a:latin typeface="Calibri"/>
            <a:ea typeface="+mn-ea"/>
            <a:cs typeface="+mn-cs"/>
          </a:endParaRPr>
        </a:p>
      </dgm:t>
    </dgm:pt>
    <dgm:pt modelId="{CC01022B-5039-457F-931E-79459E3C1DC4}" type="parTrans" cxnId="{97004F90-D1DB-4A84-A8AE-504DE1F07341}">
      <dgm:prSet/>
      <dgm:spPr/>
      <dgm:t>
        <a:bodyPr/>
        <a:lstStyle/>
        <a:p>
          <a:endParaRPr lang="en-US"/>
        </a:p>
      </dgm:t>
    </dgm:pt>
    <dgm:pt modelId="{D5C26250-A06D-4B41-BC14-92648809C21F}" type="sibTrans" cxnId="{97004F90-D1DB-4A84-A8AE-504DE1F07341}">
      <dgm:prSet/>
      <dgm:spPr/>
      <dgm:t>
        <a:bodyPr/>
        <a:lstStyle/>
        <a:p>
          <a:endParaRPr lang="en-US"/>
        </a:p>
      </dgm:t>
    </dgm:pt>
    <dgm:pt modelId="{B86124A4-14C7-49C7-A342-9B2C2B94980B}">
      <dgm:prSet phldrT="[Text]"/>
      <dgm:spPr/>
      <dgm:t>
        <a:bodyPr/>
        <a:lstStyle/>
        <a:p>
          <a:pPr marL="228600" indent="-228600" algn="l" defTabSz="914400">
            <a:spcAft>
              <a:spcPts val="360"/>
            </a:spcAft>
            <a:buNone/>
          </a:pPr>
          <a:r>
            <a:rPr lang="ru-RU" sz="1800" b="0" i="0" noProof="0" dirty="0" err="1" smtClean="0">
              <a:latin typeface="Calibri"/>
              <a:ea typeface="+mn-ea"/>
              <a:cs typeface="+mn-cs"/>
            </a:rPr>
            <a:t>рішучий</a:t>
          </a:r>
          <a:endParaRPr lang="ru-RU" sz="1800" b="0" i="0" noProof="0" dirty="0">
            <a:latin typeface="Calibri"/>
            <a:ea typeface="+mn-ea"/>
            <a:cs typeface="+mn-cs"/>
          </a:endParaRPr>
        </a:p>
      </dgm:t>
    </dgm:pt>
    <dgm:pt modelId="{B2F6F8FA-C3EE-485C-BFEC-A81570DC47D8}" type="parTrans" cxnId="{508A9F6A-C4F1-4147-A5F6-B89293B446E8}">
      <dgm:prSet/>
      <dgm:spPr/>
      <dgm:t>
        <a:bodyPr/>
        <a:lstStyle/>
        <a:p>
          <a:endParaRPr lang="en-US"/>
        </a:p>
      </dgm:t>
    </dgm:pt>
    <dgm:pt modelId="{1114C752-8188-4E63-BFFC-E4081ACE9882}" type="sibTrans" cxnId="{508A9F6A-C4F1-4147-A5F6-B89293B446E8}">
      <dgm:prSet/>
      <dgm:spPr/>
      <dgm:t>
        <a:bodyPr/>
        <a:lstStyle/>
        <a:p>
          <a:endParaRPr lang="en-US"/>
        </a:p>
      </dgm:t>
    </dgm:pt>
    <dgm:pt modelId="{A97FC57D-50D6-4D43-99C3-06D09820F122}">
      <dgm:prSet phldrT="[Text]"/>
      <dgm:spPr/>
      <dgm:t>
        <a:bodyPr/>
        <a:lstStyle/>
        <a:p>
          <a:pPr marL="228600" indent="-228600" algn="l" defTabSz="914400">
            <a:spcAft>
              <a:spcPts val="360"/>
            </a:spcAft>
            <a:buNone/>
          </a:pPr>
          <a:r>
            <a:rPr lang="ru-RU" sz="1800" b="0" i="0" noProof="0" dirty="0" err="1" smtClean="0">
              <a:latin typeface="Calibri"/>
              <a:ea typeface="+mn-ea"/>
              <a:cs typeface="+mn-cs"/>
            </a:rPr>
            <a:t>відповідальний</a:t>
          </a:r>
          <a:endParaRPr lang="ru-RU" sz="1800" b="0" i="0" noProof="0" dirty="0">
            <a:latin typeface="Calibri"/>
            <a:ea typeface="+mn-ea"/>
            <a:cs typeface="+mn-cs"/>
          </a:endParaRPr>
        </a:p>
      </dgm:t>
    </dgm:pt>
    <dgm:pt modelId="{5DD877C7-E4D9-4A68-A305-5A7689D3DBE7}" type="parTrans" cxnId="{D286A548-6BB0-4DED-9FB5-D87042DDBE0A}">
      <dgm:prSet/>
      <dgm:spPr/>
      <dgm:t>
        <a:bodyPr/>
        <a:lstStyle/>
        <a:p>
          <a:endParaRPr lang="en-US"/>
        </a:p>
      </dgm:t>
    </dgm:pt>
    <dgm:pt modelId="{C17BCABE-BEF2-4CC4-B037-B6B4866665CD}" type="sibTrans" cxnId="{D286A548-6BB0-4DED-9FB5-D87042DDBE0A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/>
      <dgm:spPr/>
      <dgm:t>
        <a:bodyPr/>
        <a:lstStyle/>
        <a:p>
          <a:pPr algn="l" defTabSz="914400">
            <a:spcAft>
              <a:spcPts val="1092"/>
            </a:spcAft>
            <a:buNone/>
          </a:pPr>
          <a:r>
            <a:rPr lang="ru-RU" sz="1800" b="0" i="0" noProof="0" dirty="0" smtClean="0">
              <a:latin typeface="Calibri"/>
              <a:ea typeface="+mn-ea"/>
              <a:cs typeface="+mn-cs"/>
            </a:rPr>
            <a:t>  2 </a:t>
          </a:r>
          <a:endParaRPr lang="ru-RU" sz="1800" b="0" i="0" noProof="0" dirty="0">
            <a:latin typeface="Calibri"/>
            <a:ea typeface="+mn-ea"/>
            <a:cs typeface="+mn-cs"/>
          </a:endParaRP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CBCC21F5-552F-4D39-812E-6FCD4A366F58}">
      <dgm:prSet phldrT="[Text]"/>
      <dgm:spPr/>
      <dgm:t>
        <a:bodyPr/>
        <a:lstStyle/>
        <a:p>
          <a:pPr marL="228600" indent="-228600" algn="l" defTabSz="914400">
            <a:spcAft>
              <a:spcPct val="15000"/>
            </a:spcAft>
            <a:buNone/>
          </a:pPr>
          <a:r>
            <a:rPr lang="ru-RU" sz="1800" b="0" i="0" noProof="0" dirty="0" err="1" smtClean="0">
              <a:latin typeface="Calibri"/>
              <a:ea typeface="+mn-ea"/>
              <a:cs typeface="+mn-cs"/>
            </a:rPr>
            <a:t>креативний</a:t>
          </a:r>
          <a:endParaRPr lang="ru-RU" sz="1800" b="0" i="0" noProof="0" dirty="0">
            <a:latin typeface="Calibri"/>
            <a:ea typeface="+mn-ea"/>
            <a:cs typeface="+mn-cs"/>
          </a:endParaRPr>
        </a:p>
      </dgm:t>
    </dgm:pt>
    <dgm:pt modelId="{4A973A1C-85F1-4969-A536-D29940229E2C}" type="parTrans" cxnId="{3C41F2E0-4620-40B4-9857-68872B278EFB}">
      <dgm:prSet/>
      <dgm:spPr/>
      <dgm:t>
        <a:bodyPr/>
        <a:lstStyle/>
        <a:p>
          <a:endParaRPr lang="en-US"/>
        </a:p>
      </dgm:t>
    </dgm:pt>
    <dgm:pt modelId="{3640B940-6901-481F-ADF7-6B77DEEED764}" type="sibTrans" cxnId="{3C41F2E0-4620-40B4-9857-68872B278EFB}">
      <dgm:prSet/>
      <dgm:spPr/>
      <dgm:t>
        <a:bodyPr/>
        <a:lstStyle/>
        <a:p>
          <a:endParaRPr lang="en-US"/>
        </a:p>
      </dgm:t>
    </dgm:pt>
    <dgm:pt modelId="{62831651-7C26-466C-BAA4-31EA8D14E47A}">
      <dgm:prSet phldrT="[Text]"/>
      <dgm:spPr/>
      <dgm:t>
        <a:bodyPr/>
        <a:lstStyle/>
        <a:p>
          <a:pPr marL="228600" indent="-228600" algn="l" defTabSz="914400">
            <a:spcAft>
              <a:spcPct val="15000"/>
            </a:spcAft>
            <a:buNone/>
          </a:pPr>
          <a:r>
            <a:rPr lang="ru-RU" sz="1800" b="0" i="0" noProof="0" dirty="0" err="1" smtClean="0">
              <a:latin typeface="Calibri"/>
              <a:ea typeface="+mn-ea"/>
              <a:cs typeface="+mn-cs"/>
            </a:rPr>
            <a:t>раціоналізаторський</a:t>
          </a:r>
          <a:endParaRPr lang="ru-RU" sz="1800" b="0" i="0" noProof="0" dirty="0">
            <a:latin typeface="Calibri"/>
            <a:ea typeface="+mn-ea"/>
            <a:cs typeface="+mn-cs"/>
          </a:endParaRPr>
        </a:p>
      </dgm:t>
    </dgm:pt>
    <dgm:pt modelId="{0F3EB6E4-07A5-4199-9C2F-8B91F53579FE}" type="parTrans" cxnId="{59DDA576-1BA9-49E8-9D1D-361FF667A19A}">
      <dgm:prSet/>
      <dgm:spPr/>
      <dgm:t>
        <a:bodyPr/>
        <a:lstStyle/>
        <a:p>
          <a:endParaRPr lang="en-US"/>
        </a:p>
      </dgm:t>
    </dgm:pt>
    <dgm:pt modelId="{0D19FA60-5F9C-420B-AD2F-A0656A7F0783}" type="sibTrans" cxnId="{59DDA576-1BA9-49E8-9D1D-361FF667A19A}">
      <dgm:prSet/>
      <dgm:spPr/>
      <dgm:t>
        <a:bodyPr/>
        <a:lstStyle/>
        <a:p>
          <a:endParaRPr lang="en-US"/>
        </a:p>
      </dgm:t>
    </dgm:pt>
    <dgm:pt modelId="{44B2544A-D122-4B95-A36C-B03D9E272B48}">
      <dgm:prSet phldrT="[Text]"/>
      <dgm:spPr/>
      <dgm:t>
        <a:bodyPr/>
        <a:lstStyle/>
        <a:p>
          <a:pPr marL="228600" indent="-228600" algn="l" defTabSz="914400">
            <a:spcAft>
              <a:spcPct val="15000"/>
            </a:spcAft>
            <a:buNone/>
          </a:pPr>
          <a:r>
            <a:rPr lang="ru-RU" sz="1800" b="0" i="0" noProof="0" dirty="0" err="1" smtClean="0">
              <a:latin typeface="Calibri"/>
              <a:ea typeface="+mn-ea"/>
              <a:cs typeface="+mn-cs"/>
            </a:rPr>
            <a:t>систематичний</a:t>
          </a:r>
          <a:endParaRPr lang="ru-RU" sz="1800" b="0" i="0" noProof="0" dirty="0">
            <a:latin typeface="Calibri"/>
            <a:ea typeface="+mn-ea"/>
            <a:cs typeface="+mn-cs"/>
          </a:endParaRPr>
        </a:p>
      </dgm:t>
    </dgm:pt>
    <dgm:pt modelId="{9EE40E78-C1B8-4A87-A668-53AD816CED24}" type="parTrans" cxnId="{F89EA6DF-D106-435E-9337-D23286A767A6}">
      <dgm:prSet/>
      <dgm:spPr/>
      <dgm:t>
        <a:bodyPr/>
        <a:lstStyle/>
        <a:p>
          <a:endParaRPr lang="en-US"/>
        </a:p>
      </dgm:t>
    </dgm:pt>
    <dgm:pt modelId="{F32DECE0-DC7F-4DCF-A10D-96A117A49197}" type="sibTrans" cxnId="{F89EA6DF-D106-435E-9337-D23286A767A6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302F07-D6A9-46A5-9807-EBF6C9F5B2DD}" type="pres">
      <dgm:prSet presAssocID="{082E8A29-955A-4C7C-A174-3E9DCD4DC89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9593D8-0118-451B-8B48-CC6C91B73C1B}" type="presOf" srcId="{B86124A4-14C7-49C7-A342-9B2C2B94980B}" destId="{98302F07-D6A9-46A5-9807-EBF6C9F5B2DD}" srcOrd="0" destOrd="3" presId="urn:microsoft.com/office/officeart/2005/8/layout/hList6"/>
    <dgm:cxn modelId="{508A9F6A-C4F1-4147-A5F6-B89293B446E8}" srcId="{082E8A29-955A-4C7C-A174-3E9DCD4DC89B}" destId="{B86124A4-14C7-49C7-A342-9B2C2B94980B}" srcOrd="2" destOrd="0" parTransId="{B2F6F8FA-C3EE-485C-BFEC-A81570DC47D8}" sibTransId="{1114C752-8188-4E63-BFFC-E4081ACE9882}"/>
    <dgm:cxn modelId="{F89EA6DF-D106-435E-9337-D23286A767A6}" srcId="{B6E26FFC-9977-4BBC-BEC7-3D6B63754E52}" destId="{44B2544A-D122-4B95-A36C-B03D9E272B48}" srcOrd="2" destOrd="0" parTransId="{9EE40E78-C1B8-4A87-A668-53AD816CED24}" sibTransId="{F32DECE0-DC7F-4DCF-A10D-96A117A49197}"/>
    <dgm:cxn modelId="{3B50A2DD-8777-42C9-93E1-40A37E404C87}" type="presOf" srcId="{44B2544A-D122-4B95-A36C-B03D9E272B48}" destId="{DAD9059A-916A-4916-A2A8-B42491568DD3}" srcOrd="0" destOrd="3" presId="urn:microsoft.com/office/officeart/2005/8/layout/hList6"/>
    <dgm:cxn modelId="{59DDA576-1BA9-49E8-9D1D-361FF667A19A}" srcId="{B6E26FFC-9977-4BBC-BEC7-3D6B63754E52}" destId="{62831651-7C26-466C-BAA4-31EA8D14E47A}" srcOrd="1" destOrd="0" parTransId="{0F3EB6E4-07A5-4199-9C2F-8B91F53579FE}" sibTransId="{0D19FA60-5F9C-420B-AD2F-A0656A7F0783}"/>
    <dgm:cxn modelId="{F4F3BD4C-7DE7-449F-8ECF-B43B2B86F2EB}" type="presOf" srcId="{CBCC21F5-552F-4D39-812E-6FCD4A366F58}" destId="{DAD9059A-916A-4916-A2A8-B42491568DD3}" srcOrd="0" destOrd="1" presId="urn:microsoft.com/office/officeart/2005/8/layout/hList6"/>
    <dgm:cxn modelId="{67A03D8F-F327-4A9F-ABBC-1EB67EFD1ECB}" srcId="{082E8A29-955A-4C7C-A174-3E9DCD4DC89B}" destId="{23A0DE4A-FE92-496E-B335-3433CEFB74E9}" srcOrd="0" destOrd="0" parTransId="{68935D38-FEDC-4CD3-8002-43CB3944BEAF}" sibTransId="{55DF926D-029A-4E18-95C4-77A5A37CAE40}"/>
    <dgm:cxn modelId="{AB981D0D-0AD5-4DD6-BA19-D4E75ECF1C7D}" type="presOf" srcId="{A97FC57D-50D6-4D43-99C3-06D09820F122}" destId="{98302F07-D6A9-46A5-9807-EBF6C9F5B2DD}" srcOrd="0" destOrd="4" presId="urn:microsoft.com/office/officeart/2005/8/layout/hList6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9CB4B27D-95A7-458D-A9CA-7754788DD095}" type="presOf" srcId="{62831651-7C26-466C-BAA4-31EA8D14E47A}" destId="{DAD9059A-916A-4916-A2A8-B42491568DD3}" srcOrd="0" destOrd="2" presId="urn:microsoft.com/office/officeart/2005/8/layout/hList6"/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D286A548-6BB0-4DED-9FB5-D87042DDBE0A}" srcId="{082E8A29-955A-4C7C-A174-3E9DCD4DC89B}" destId="{A97FC57D-50D6-4D43-99C3-06D09820F122}" srcOrd="3" destOrd="0" parTransId="{5DD877C7-E4D9-4A68-A305-5A7689D3DBE7}" sibTransId="{C17BCABE-BEF2-4CC4-B037-B6B4866665CD}"/>
    <dgm:cxn modelId="{C06DA1C3-D38F-43B1-B24E-E80592CC29EC}" type="presOf" srcId="{23A0DE4A-FE92-496E-B335-3433CEFB74E9}" destId="{98302F07-D6A9-46A5-9807-EBF6C9F5B2DD}" srcOrd="0" destOrd="1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97004F90-D1DB-4A84-A8AE-504DE1F07341}" srcId="{082E8A29-955A-4C7C-A174-3E9DCD4DC89B}" destId="{97AFB725-9839-43BA-B026-0DD6AA03AD9C}" srcOrd="1" destOrd="0" parTransId="{CC01022B-5039-457F-931E-79459E3C1DC4}" sibTransId="{D5C26250-A06D-4B41-BC14-92648809C21F}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3C41F2E0-4620-40B4-9857-68872B278EFB}" srcId="{B6E26FFC-9977-4BBC-BEC7-3D6B63754E52}" destId="{CBCC21F5-552F-4D39-812E-6FCD4A366F58}" srcOrd="0" destOrd="0" parTransId="{4A973A1C-85F1-4969-A536-D29940229E2C}" sibTransId="{3640B940-6901-481F-ADF7-6B77DEEED764}"/>
    <dgm:cxn modelId="{3AE2742D-7673-4553-BCDD-292AE3B4BC50}" type="presOf" srcId="{97AFB725-9839-43BA-B026-0DD6AA03AD9C}" destId="{98302F07-D6A9-46A5-9807-EBF6C9F5B2DD}" srcOrd="0" destOrd="2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AF03B-75C6-4B36-A7D0-CB328D2C323B}">
      <dsp:nvSpPr>
        <dsp:cNvPr id="0" name=""/>
        <dsp:cNvSpPr/>
      </dsp:nvSpPr>
      <dsp:spPr>
        <a:xfrm rot="5400000">
          <a:off x="-218764" y="220931"/>
          <a:ext cx="1458428" cy="10209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1</a:t>
          </a:r>
          <a:endParaRPr lang="uk-UA" sz="2800" kern="1200" dirty="0"/>
        </a:p>
      </dsp:txBody>
      <dsp:txXfrm rot="-5400000">
        <a:off x="0" y="512617"/>
        <a:ext cx="1020900" cy="437528"/>
      </dsp:txXfrm>
    </dsp:sp>
    <dsp:sp modelId="{C0D0FCAC-5BCC-4049-91DF-E397EE26BDFA}">
      <dsp:nvSpPr>
        <dsp:cNvPr id="0" name=""/>
        <dsp:cNvSpPr/>
      </dsp:nvSpPr>
      <dsp:spPr>
        <a:xfrm rot="5400000">
          <a:off x="2281979" y="-1258912"/>
          <a:ext cx="947978" cy="34701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Досвід в сфері креслення та підготовки проектів</a:t>
          </a:r>
          <a:endParaRPr lang="uk-UA" sz="1900" kern="1200" dirty="0"/>
        </a:p>
      </dsp:txBody>
      <dsp:txXfrm rot="-5400000">
        <a:off x="1020900" y="48443"/>
        <a:ext cx="3423861" cy="855426"/>
      </dsp:txXfrm>
    </dsp:sp>
    <dsp:sp modelId="{A591D627-649D-4A37-8DDD-F68AF3EBF230}">
      <dsp:nvSpPr>
        <dsp:cNvPr id="0" name=""/>
        <dsp:cNvSpPr/>
      </dsp:nvSpPr>
      <dsp:spPr>
        <a:xfrm rot="5400000">
          <a:off x="-218764" y="1483449"/>
          <a:ext cx="1458428" cy="1020900"/>
        </a:xfrm>
        <a:prstGeom prst="chevron">
          <a:avLst/>
        </a:prstGeom>
        <a:solidFill>
          <a:schemeClr val="accent2">
            <a:hueOff val="4089090"/>
            <a:satOff val="-9814"/>
            <a:lumOff val="3628"/>
            <a:alphaOff val="0"/>
          </a:schemeClr>
        </a:solidFill>
        <a:ln w="12700" cap="flat" cmpd="sng" algn="ctr">
          <a:solidFill>
            <a:schemeClr val="accent2">
              <a:hueOff val="4089090"/>
              <a:satOff val="-9814"/>
              <a:lumOff val="3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2</a:t>
          </a:r>
          <a:endParaRPr lang="uk-UA" sz="2800" kern="1200" dirty="0"/>
        </a:p>
      </dsp:txBody>
      <dsp:txXfrm rot="-5400000">
        <a:off x="0" y="1775135"/>
        <a:ext cx="1020900" cy="437528"/>
      </dsp:txXfrm>
    </dsp:sp>
    <dsp:sp modelId="{36A67F2A-9244-40B5-B436-66C0038C3687}">
      <dsp:nvSpPr>
        <dsp:cNvPr id="0" name=""/>
        <dsp:cNvSpPr/>
      </dsp:nvSpPr>
      <dsp:spPr>
        <a:xfrm rot="5400000">
          <a:off x="2281979" y="3606"/>
          <a:ext cx="947978" cy="34701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089090"/>
              <a:satOff val="-9814"/>
              <a:lumOff val="3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Здатність працювати в групі, розподіляти завдання</a:t>
          </a:r>
          <a:endParaRPr lang="uk-UA" sz="1900" kern="1200" dirty="0"/>
        </a:p>
      </dsp:txBody>
      <dsp:txXfrm rot="-5400000">
        <a:off x="1020900" y="1310961"/>
        <a:ext cx="3423861" cy="855426"/>
      </dsp:txXfrm>
    </dsp:sp>
    <dsp:sp modelId="{CB2325B4-E190-4D43-ACEA-2BD45D554880}">
      <dsp:nvSpPr>
        <dsp:cNvPr id="0" name=""/>
        <dsp:cNvSpPr/>
      </dsp:nvSpPr>
      <dsp:spPr>
        <a:xfrm rot="5400000">
          <a:off x="-218764" y="2745968"/>
          <a:ext cx="1458428" cy="1020900"/>
        </a:xfrm>
        <a:prstGeom prst="chevron">
          <a:avLst/>
        </a:prstGeom>
        <a:solidFill>
          <a:schemeClr val="accent2">
            <a:hueOff val="8178181"/>
            <a:satOff val="-19628"/>
            <a:lumOff val="7255"/>
            <a:alphaOff val="0"/>
          </a:schemeClr>
        </a:solidFill>
        <a:ln w="12700" cap="flat" cmpd="sng" algn="ctr">
          <a:solidFill>
            <a:schemeClr val="accent2">
              <a:hueOff val="8178181"/>
              <a:satOff val="-19628"/>
              <a:lumOff val="7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3</a:t>
          </a:r>
          <a:endParaRPr lang="uk-UA" sz="2800" kern="1200" dirty="0"/>
        </a:p>
      </dsp:txBody>
      <dsp:txXfrm rot="-5400000">
        <a:off x="0" y="3037654"/>
        <a:ext cx="1020900" cy="437528"/>
      </dsp:txXfrm>
    </dsp:sp>
    <dsp:sp modelId="{8967B56A-E93B-457A-9E08-C9F816C6AF9A}">
      <dsp:nvSpPr>
        <dsp:cNvPr id="0" name=""/>
        <dsp:cNvSpPr/>
      </dsp:nvSpPr>
      <dsp:spPr>
        <a:xfrm rot="5400000">
          <a:off x="2281979" y="1266124"/>
          <a:ext cx="947978" cy="34701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8178181"/>
              <a:satOff val="-19628"/>
              <a:lumOff val="7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Досвід в роботі із комп'ютерними програмами</a:t>
          </a:r>
          <a:endParaRPr lang="uk-UA" sz="1900" kern="1200" dirty="0"/>
        </a:p>
      </dsp:txBody>
      <dsp:txXfrm rot="-5400000">
        <a:off x="1020900" y="2573479"/>
        <a:ext cx="3423861" cy="855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329818" y="-324998"/>
          <a:ext cx="3986213" cy="463621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0" rIns="228203" bIns="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r>
            <a:rPr lang="ru-RU" sz="3600" b="0" i="0" kern="1200" noProof="0" dirty="0" smtClean="0">
              <a:latin typeface="Calibri"/>
              <a:ea typeface="+mn-ea"/>
              <a:cs typeface="+mn-cs"/>
            </a:rPr>
            <a:t>1</a:t>
          </a:r>
          <a:endParaRPr lang="ru-RU" sz="3600" b="0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ts val="360"/>
            </a:spcAft>
            <a:buChar char="••"/>
          </a:pPr>
          <a:r>
            <a:rPr lang="ru-RU" sz="2800" b="0" i="0" kern="1200" noProof="0" dirty="0" err="1" smtClean="0">
              <a:latin typeface="Calibri"/>
              <a:ea typeface="+mn-ea"/>
              <a:cs typeface="+mn-cs"/>
            </a:rPr>
            <a:t>наполегливий</a:t>
          </a:r>
          <a:endParaRPr lang="ru-RU" sz="2800" b="0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ts val="360"/>
            </a:spcAft>
            <a:buChar char="••"/>
          </a:pPr>
          <a:r>
            <a:rPr lang="ru-RU" sz="2800" b="0" i="0" kern="1200" noProof="0" dirty="0" err="1" smtClean="0">
              <a:latin typeface="Calibri"/>
              <a:ea typeface="+mn-ea"/>
              <a:cs typeface="+mn-cs"/>
            </a:rPr>
            <a:t>цілеспрямований</a:t>
          </a:r>
          <a:endParaRPr lang="ru-RU" sz="2800" b="0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ts val="360"/>
            </a:spcAft>
            <a:buChar char="••"/>
          </a:pPr>
          <a:r>
            <a:rPr lang="ru-RU" sz="2800" b="0" i="0" kern="1200" noProof="0" dirty="0" err="1" smtClean="0">
              <a:latin typeface="Calibri"/>
              <a:ea typeface="+mn-ea"/>
              <a:cs typeface="+mn-cs"/>
            </a:rPr>
            <a:t>рішучий</a:t>
          </a:r>
          <a:endParaRPr lang="ru-RU" sz="2800" b="0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ts val="360"/>
            </a:spcAft>
            <a:buChar char="••"/>
          </a:pPr>
          <a:r>
            <a:rPr lang="ru-RU" sz="2800" b="0" i="0" kern="1200" noProof="0" dirty="0" err="1" smtClean="0">
              <a:latin typeface="Calibri"/>
              <a:ea typeface="+mn-ea"/>
              <a:cs typeface="+mn-cs"/>
            </a:rPr>
            <a:t>відповідальний</a:t>
          </a:r>
          <a:endParaRPr lang="ru-RU" sz="2800" b="0" i="0" kern="1200" noProof="0" dirty="0">
            <a:latin typeface="Calibri"/>
            <a:ea typeface="+mn-ea"/>
            <a:cs typeface="+mn-cs"/>
          </a:endParaRPr>
        </a:p>
      </dsp:txBody>
      <dsp:txXfrm rot="5400000">
        <a:off x="4820" y="797243"/>
        <a:ext cx="4636210" cy="2391727"/>
      </dsp:txXfrm>
    </dsp:sp>
    <dsp:sp modelId="{DAD9059A-916A-4916-A2A8-B42491568DD3}">
      <dsp:nvSpPr>
        <dsp:cNvPr id="0" name=""/>
        <dsp:cNvSpPr/>
      </dsp:nvSpPr>
      <dsp:spPr>
        <a:xfrm rot="16200000">
          <a:off x="5313743" y="-324998"/>
          <a:ext cx="3986213" cy="463621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0" rIns="228203" bIns="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r>
            <a:rPr lang="ru-RU" sz="3600" b="0" i="0" kern="1200" noProof="0" dirty="0" smtClean="0">
              <a:latin typeface="Calibri"/>
              <a:ea typeface="+mn-ea"/>
              <a:cs typeface="+mn-cs"/>
            </a:rPr>
            <a:t>  2 </a:t>
          </a:r>
          <a:endParaRPr lang="ru-RU" sz="3600" b="0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i="0" kern="1200" noProof="0" dirty="0" err="1" smtClean="0">
              <a:latin typeface="Calibri"/>
              <a:ea typeface="+mn-ea"/>
              <a:cs typeface="+mn-cs"/>
            </a:rPr>
            <a:t>креативний</a:t>
          </a:r>
          <a:endParaRPr lang="ru-RU" sz="2800" b="0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i="0" kern="1200" noProof="0" dirty="0" err="1" smtClean="0">
              <a:latin typeface="Calibri"/>
              <a:ea typeface="+mn-ea"/>
              <a:cs typeface="+mn-cs"/>
            </a:rPr>
            <a:t>раціоналізаторський</a:t>
          </a:r>
          <a:endParaRPr lang="ru-RU" sz="2800" b="0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i="0" kern="1200" noProof="0" dirty="0" err="1" smtClean="0">
              <a:latin typeface="Calibri"/>
              <a:ea typeface="+mn-ea"/>
              <a:cs typeface="+mn-cs"/>
            </a:rPr>
            <a:t>систематичний</a:t>
          </a:r>
          <a:endParaRPr lang="ru-RU" sz="2800" b="0" i="0" kern="1200" noProof="0" dirty="0">
            <a:latin typeface="Calibri"/>
            <a:ea typeface="+mn-ea"/>
            <a:cs typeface="+mn-cs"/>
          </a:endParaRPr>
        </a:p>
      </dsp:txBody>
      <dsp:txXfrm rot="5400000">
        <a:off x="4988745" y="797243"/>
        <a:ext cx="4636210" cy="239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</a:t>
            </a:r>
            <a:r>
              <a:rPr lang="ru-RU" dirty="0" smtClean="0"/>
              <a:t>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</a:t>
            </a:r>
            <a:r>
              <a:rPr lang="ru-RU" noProof="0" dirty="0" smtClean="0"/>
              <a:t>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uk.wikipedia.org/wiki/%D0%91%D1%83%D0%B4%D1%96%D0%B2%D0%BD%D0%B8%D1%86%D1%82%D0%B2%D0%BE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uk.wikipedia.org/wiki/%D0%93%D1%80%D0%B5%D1%86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uk.wikipedia.org/wiki/%D0%9C%D0%B8%D1%81%D1%82%D0%B5%D1%86%D1%82%D0%B2%D0%BE" TargetMode="External"/><Relationship Id="rId4" Type="http://schemas.openxmlformats.org/officeDocument/2006/relationships/hyperlink" Target="http://uk.wikipedia.org/wiki/%D0%9D%D0%B0%D1%83%D0%BA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uk-UA" dirty="0" smtClean="0">
                <a:solidFill>
                  <a:srgbClr val="3C4743"/>
                </a:solidFill>
                <a:latin typeface="Calibri"/>
              </a:rPr>
              <a:t>Моя професія</a:t>
            </a:r>
            <a:endParaRPr lang="ru-RU" sz="6000" b="1" i="0" dirty="0">
              <a:solidFill>
                <a:srgbClr val="3C4743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dirty="0" err="1" smtClean="0"/>
              <a:t>Орієнтовний</a:t>
            </a:r>
            <a:r>
              <a:rPr lang="ru-RU" dirty="0" smtClean="0"/>
              <a:t> проект</a:t>
            </a:r>
            <a:endParaRPr lang="ru-RU" sz="2400" b="0" i="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ru-RU" sz="3000" b="0" i="0" dirty="0" err="1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Архітектор</a:t>
            </a:r>
            <a:r>
              <a:rPr lang="ru-RU" sz="3000" b="0" i="0" dirty="0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 та </a:t>
            </a:r>
            <a:r>
              <a:rPr lang="ru-RU" sz="3000" b="0" i="0" dirty="0" err="1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архітектура</a:t>
            </a:r>
            <a:endParaRPr lang="ru-RU" sz="3000" b="0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993229" y="2113476"/>
            <a:ext cx="4546628" cy="3986213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3C4743"/>
              </a:buClr>
              <a:buFont typeface="Wingdings"/>
              <a:buChar char="§"/>
            </a:pPr>
            <a:r>
              <a:rPr lang="vi-VN" b="1" dirty="0"/>
              <a:t>Архітекту́ра</a:t>
            </a:r>
            <a:r>
              <a:rPr lang="vi-VN" dirty="0"/>
              <a:t> (</a:t>
            </a:r>
            <a:r>
              <a:rPr lang="vi-VN" dirty="0">
                <a:hlinkClick r:id="rId2" tooltip="Грецька мова"/>
              </a:rPr>
              <a:t>грец.</a:t>
            </a:r>
            <a:r>
              <a:rPr lang="vi-VN" dirty="0"/>
              <a:t> </a:t>
            </a:r>
            <a:r>
              <a:rPr lang="el-GR" i="1" dirty="0"/>
              <a:t>αρχιτεκτονικη</a:t>
            </a:r>
            <a:r>
              <a:rPr lang="el-GR" dirty="0"/>
              <a:t> — </a:t>
            </a:r>
            <a:r>
              <a:rPr lang="vi-VN" i="1" dirty="0">
                <a:hlinkClick r:id="rId3" tooltip="Будівництво"/>
              </a:rPr>
              <a:t>будівництво</a:t>
            </a:r>
            <a:r>
              <a:rPr lang="vi-VN" dirty="0"/>
              <a:t>), — це одночасно </a:t>
            </a:r>
            <a:r>
              <a:rPr lang="vi-VN" dirty="0">
                <a:hlinkClick r:id="rId4" tooltip="Наука"/>
              </a:rPr>
              <a:t>наука</a:t>
            </a:r>
            <a:r>
              <a:rPr lang="vi-VN" dirty="0"/>
              <a:t> і </a:t>
            </a:r>
            <a:r>
              <a:rPr lang="vi-VN" dirty="0">
                <a:hlinkClick r:id="rId5" tooltip="Мистецтво"/>
              </a:rPr>
              <a:t>мистецтво</a:t>
            </a:r>
            <a:r>
              <a:rPr lang="vi-VN" dirty="0"/>
              <a:t> проектування будівель, а також власне система будівель та споруд, які формують просторове середовище для життя і діяльності людей відповідно до законів краси. На сучасному етапі розвитку людства архітектура становить одну з найважливіших частин засобів виробництва (промислова архітектура — будівництво заводів, фабрик, електростанцій тощо) та матеріальних засобів існування людського суспільства (громадянська архітектура — житлові будинки, громадські споруди та ін.). Її художні образи відіграють значну роль у духовному житті суспільства.</a:t>
            </a:r>
            <a:endParaRPr lang="ru-RU" sz="2200" b="0" i="0" dirty="0">
              <a:solidFill>
                <a:srgbClr val="3C4743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6693"/>
            <a:ext cx="2400300" cy="291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403386"/>
            <a:ext cx="4038734" cy="26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62" y="3333750"/>
            <a:ext cx="28575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E5E6DA"/>
                </a:solidFill>
                <a:latin typeface="Calibri"/>
              </a:rPr>
              <a:t>Реальне</a:t>
            </a:r>
            <a:r>
              <a:rPr lang="ru-RU" dirty="0" smtClean="0">
                <a:solidFill>
                  <a:srgbClr val="E5E6DA"/>
                </a:solidFill>
                <a:latin typeface="Calibri"/>
              </a:rPr>
              <a:t> </a:t>
            </a:r>
            <a:r>
              <a:rPr lang="ru-RU" dirty="0" err="1" smtClean="0">
                <a:solidFill>
                  <a:srgbClr val="E5E6DA"/>
                </a:solidFill>
                <a:latin typeface="Calibri"/>
              </a:rPr>
              <a:t>працевлаштування</a:t>
            </a:r>
            <a:r>
              <a:rPr lang="ru-RU" dirty="0" smtClean="0">
                <a:solidFill>
                  <a:srgbClr val="E5E6DA"/>
                </a:solidFill>
                <a:latin typeface="Calibri"/>
              </a:rPr>
              <a:t> за </a:t>
            </a:r>
            <a:r>
              <a:rPr lang="ru-RU" dirty="0" err="1" smtClean="0">
                <a:solidFill>
                  <a:srgbClr val="E5E6DA"/>
                </a:solidFill>
                <a:latin typeface="Calibri"/>
              </a:rPr>
              <a:t>фахом</a:t>
            </a:r>
            <a:endParaRPr lang="ru-RU" sz="3000" b="0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7281" y="1907414"/>
            <a:ext cx="10388099" cy="7327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Професія користується величезним попитом, кількість студентів інженерно-архітектурного напрямку, які працевлаштувалися за професією щороку збільшується.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80372961"/>
              </p:ext>
            </p:extLst>
          </p:nvPr>
        </p:nvGraphicFramePr>
        <p:xfrm>
          <a:off x="6153588" y="2839966"/>
          <a:ext cx="3825103" cy="324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47" y="3143587"/>
            <a:ext cx="3310910" cy="339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ru-RU" sz="3000" b="0" i="0" dirty="0" err="1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Бажаний</a:t>
            </a:r>
            <a:r>
              <a:rPr lang="ru-RU" sz="3000" b="0" i="0" dirty="0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3000" b="0" i="0" dirty="0" err="1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рівень</a:t>
            </a:r>
            <a:r>
              <a:rPr lang="ru-RU" sz="3000" b="0" i="0" dirty="0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3000" b="0" i="0" dirty="0" err="1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професійної</a:t>
            </a:r>
            <a:r>
              <a:rPr lang="ru-RU" sz="3000" b="0" i="0" dirty="0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3000" b="0" i="0" dirty="0" err="1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підготовки</a:t>
            </a:r>
            <a:endParaRPr lang="ru-RU" sz="3000" b="0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3181227"/>
              </p:ext>
            </p:extLst>
          </p:nvPr>
        </p:nvGraphicFramePr>
        <p:xfrm>
          <a:off x="1279525" y="2193925"/>
          <a:ext cx="4491038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948" y="2202284"/>
            <a:ext cx="4233549" cy="430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ru-RU" sz="3000" b="0" i="0" dirty="0" err="1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Мої</a:t>
            </a:r>
            <a:r>
              <a:rPr lang="ru-RU" sz="3000" b="0" i="0" dirty="0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3000" b="0" i="0" dirty="0" err="1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схильності</a:t>
            </a:r>
            <a:r>
              <a:rPr lang="ru-RU" sz="3000" b="0" i="0" dirty="0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 та </a:t>
            </a:r>
            <a:r>
              <a:rPr lang="ru-RU" sz="3000" b="0" i="0" dirty="0" err="1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здібності</a:t>
            </a:r>
            <a:r>
              <a:rPr lang="ru-RU" sz="3000" b="0" i="0" dirty="0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3000" b="0" i="0" dirty="0" err="1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відповідають</a:t>
            </a:r>
            <a:r>
              <a:rPr lang="ru-RU" sz="3000" b="0" i="0" dirty="0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3000" b="0" i="0" dirty="0" err="1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вимогам</a:t>
            </a:r>
            <a:r>
              <a:rPr lang="ru-RU" sz="3000" b="0" i="0" dirty="0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3000" b="0" i="0" dirty="0" err="1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професії</a:t>
            </a:r>
            <a:endParaRPr lang="ru-RU" sz="3000" b="0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8" name="Объект 7" descr="Трапециевидный список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10352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Бажаний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, характер та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Атмосфера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Праця</a:t>
            </a:r>
            <a:r>
              <a:rPr lang="ru-RU" dirty="0" smtClean="0"/>
              <a:t> повинна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приносити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. Вона н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обтяжувати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. </a:t>
            </a:r>
            <a:r>
              <a:rPr lang="ru-RU" dirty="0" err="1" smtClean="0"/>
              <a:t>Вті</a:t>
            </a:r>
            <a:r>
              <a:rPr lang="ru-RU" dirty="0" err="1" smtClean="0"/>
              <a:t>м</a:t>
            </a:r>
            <a:r>
              <a:rPr lang="ru-RU" dirty="0" smtClean="0"/>
              <a:t>,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самого </a:t>
            </a:r>
            <a:r>
              <a:rPr lang="ru-RU" dirty="0" err="1" smtClean="0"/>
              <a:t>робочого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, а не </a:t>
            </a:r>
            <a:r>
              <a:rPr lang="ru-RU" dirty="0" err="1" smtClean="0"/>
              <a:t>від</a:t>
            </a:r>
            <a:r>
              <a:rPr lang="ru-RU" dirty="0" smtClean="0"/>
              <a:t> характеру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останнє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є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важливим</a:t>
            </a:r>
            <a:r>
              <a:rPr lang="ru-RU" dirty="0" smtClean="0"/>
              <a:t>. На мою думку,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відповідати</a:t>
            </a:r>
            <a:r>
              <a:rPr lang="ru-RU" dirty="0" smtClean="0"/>
              <a:t> стандартам, але атмосфера на </a:t>
            </a:r>
            <a:r>
              <a:rPr lang="ru-RU" dirty="0" err="1" smtClean="0"/>
              <a:t>робочому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формуватися</a:t>
            </a:r>
            <a:r>
              <a:rPr lang="ru-RU" dirty="0" smtClean="0"/>
              <a:t> самими </a:t>
            </a:r>
            <a:r>
              <a:rPr lang="ru-RU" dirty="0" err="1" smtClean="0"/>
              <a:t>працівниками</a:t>
            </a: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Характер </a:t>
            </a:r>
            <a:r>
              <a:rPr lang="ru-RU" dirty="0" err="1" smtClean="0"/>
              <a:t>праці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5"/>
            <a:ext cx="4489704" cy="2356839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Праця</a:t>
            </a:r>
            <a:r>
              <a:rPr lang="ru-RU" dirty="0" smtClean="0"/>
              <a:t> повинна бути </a:t>
            </a:r>
            <a:r>
              <a:rPr lang="ru-RU" dirty="0" err="1" smtClean="0"/>
              <a:t>різноманітною</a:t>
            </a:r>
            <a:r>
              <a:rPr lang="ru-RU" dirty="0" smtClean="0"/>
              <a:t> та </a:t>
            </a:r>
            <a:r>
              <a:rPr lang="ru-RU" dirty="0" err="1" smtClean="0"/>
              <a:t>ідейноспонукаючою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архітектор</a:t>
            </a:r>
            <a:r>
              <a:rPr lang="ru-RU" dirty="0" smtClean="0"/>
              <a:t> </a:t>
            </a:r>
            <a:r>
              <a:rPr lang="ru-RU" dirty="0" err="1" smtClean="0"/>
              <a:t>кожний</a:t>
            </a:r>
            <a:r>
              <a:rPr lang="ru-RU" dirty="0" smtClean="0"/>
              <a:t> </a:t>
            </a:r>
            <a:r>
              <a:rPr lang="ru-RU" dirty="0" err="1" smtClean="0"/>
              <a:t>робочий</a:t>
            </a:r>
            <a:r>
              <a:rPr lang="ru-RU" dirty="0" smtClean="0"/>
              <a:t> день </a:t>
            </a:r>
            <a:r>
              <a:rPr lang="ru-RU" dirty="0" err="1" smtClean="0"/>
              <a:t>креслить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і те ж, то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перестає</a:t>
            </a:r>
            <a:r>
              <a:rPr lang="ru-RU" dirty="0" smtClean="0"/>
              <a:t> </a:t>
            </a:r>
            <a:r>
              <a:rPr lang="ru-RU" dirty="0" err="1" smtClean="0"/>
              <a:t>приносити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. </a:t>
            </a:r>
            <a:r>
              <a:rPr lang="ru-RU" dirty="0" err="1" smtClean="0"/>
              <a:t>Тобто</a:t>
            </a:r>
            <a:r>
              <a:rPr lang="ru-RU" dirty="0" smtClean="0"/>
              <a:t> сам характер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цікавим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13" y="4775916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6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462902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TS103462902</Template>
  <TotalTime>0</TotalTime>
  <Words>177</Words>
  <Application>Microsoft Office PowerPoint</Application>
  <PresentationFormat>Произвольный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TS103462902</vt:lpstr>
      <vt:lpstr>Моя професія</vt:lpstr>
      <vt:lpstr>Архітектор та архітектура</vt:lpstr>
      <vt:lpstr>Реальне працевлаштування за фахом</vt:lpstr>
      <vt:lpstr>Бажаний рівень професійної підготовки</vt:lpstr>
      <vt:lpstr>Мої схильності та здібності відповідають вимогам професії</vt:lpstr>
      <vt:lpstr>Бажаний зміст, характер та умови праці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2013-12-04T19:27:45Z</dcterms:created>
  <dcterms:modified xsi:type="dcterms:W3CDTF">2013-12-04T19:57:48Z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