
<file path=[Content_Types].xml><?xml version="1.0" encoding="utf-8"?>
<Types xmlns="http://schemas.openxmlformats.org/package/2006/content-types">
  <Default Extension="bin"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59" r:id="rId6"/>
    <p:sldId id="260" r:id="rId7"/>
    <p:sldId id="261" r:id="rId8"/>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4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3789409"/>
            <a:ext cx="5637010" cy="66158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FFD0BC9-95F3-4E28-BF1F-1E961641EBBE}" type="datetimeFigureOut">
              <a:rPr lang="ru-RU" smtClean="0"/>
              <a:t>16.03.2013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5FBE9D-E8F7-42E3-91A1-D80CD11A7795}" type="slidenum">
              <a:rPr lang="ru-RU" smtClean="0"/>
              <a:t>‹#›</a:t>
            </a:fld>
            <a:endParaRPr lang="ru-RU"/>
          </a:p>
        </p:txBody>
      </p:sp>
      <p:sp>
        <p:nvSpPr>
          <p:cNvPr id="2" name="Title 1"/>
          <p:cNvSpPr>
            <a:spLocks noGrp="1"/>
          </p:cNvSpPr>
          <p:nvPr>
            <p:ph type="ctrTitle"/>
          </p:nvPr>
        </p:nvSpPr>
        <p:spPr>
          <a:xfrm>
            <a:off x="817582" y="2349218"/>
            <a:ext cx="7175351" cy="1344875"/>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548639"/>
            <a:ext cx="6400800" cy="260604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FFD0BC9-95F3-4E28-BF1F-1E961641EBBE}" type="datetimeFigureOut">
              <a:rPr lang="ru-RU" smtClean="0"/>
              <a:t>16.03.2013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5FBE9D-E8F7-42E3-91A1-D80CD11A779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282388"/>
            <a:ext cx="2057400" cy="3928754"/>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4" y="548640"/>
            <a:ext cx="4829287" cy="367104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FFD0BC9-95F3-4E28-BF1F-1E961641EBBE}" type="datetimeFigureOut">
              <a:rPr lang="ru-RU" smtClean="0"/>
              <a:t>16.03.2013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5FBE9D-E8F7-42E3-91A1-D80CD11A779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FD0BC9-95F3-4E28-BF1F-1E961641EBBE}" type="datetimeFigureOut">
              <a:rPr lang="ru-RU" smtClean="0"/>
              <a:t>16.03.2013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5FBE9D-E8F7-42E3-91A1-D80CD11A7795}"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548640"/>
            <a:ext cx="6400800" cy="26060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1629486"/>
            <a:ext cx="5966666" cy="1817510"/>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3455633"/>
            <a:ext cx="5970494" cy="626595"/>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FFD0BC9-95F3-4E28-BF1F-1E961641EBBE}" type="datetimeFigureOut">
              <a:rPr lang="ru-RU" smtClean="0"/>
              <a:t>16.03.2013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5FBE9D-E8F7-42E3-91A1-D80CD11A779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FD0BC9-95F3-4E28-BF1F-1E961641EBBE}" type="datetimeFigureOut">
              <a:rPr lang="ru-RU" smtClean="0"/>
              <a:t>16.03.2013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5FBE9D-E8F7-42E3-91A1-D80CD11A7795}"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548639"/>
            <a:ext cx="3346704" cy="26060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548640"/>
            <a:ext cx="3346704" cy="26060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050245"/>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049274"/>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FFD0BC9-95F3-4E28-BF1F-1E961641EBBE}" type="datetimeFigureOut">
              <a:rPr lang="ru-RU" smtClean="0"/>
              <a:t>16.03.2013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55FBE9D-E8F7-42E3-91A1-D80CD11A7795}"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FFD0BC9-95F3-4E28-BF1F-1E961641EBBE}" type="datetimeFigureOut">
              <a:rPr lang="ru-RU" smtClean="0"/>
              <a:t>16.03.2013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55FBE9D-E8F7-42E3-91A1-D80CD11A779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D0BC9-95F3-4E28-BF1F-1E961641EBBE}" type="datetimeFigureOut">
              <a:rPr lang="ru-RU" smtClean="0"/>
              <a:t>16.03.2013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55FBE9D-E8F7-42E3-91A1-D80CD11A779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6" y="1657350"/>
            <a:ext cx="3636085" cy="943870"/>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6" y="548640"/>
            <a:ext cx="4017085" cy="3671048"/>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2623351"/>
            <a:ext cx="3388660" cy="1604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FFD0BC9-95F3-4E28-BF1F-1E961641EBBE}" type="datetimeFigureOut">
              <a:rPr lang="ru-RU" smtClean="0"/>
              <a:t>16.03.2013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5FBE9D-E8F7-42E3-91A1-D80CD11A779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857250"/>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757865"/>
            <a:ext cx="3694114" cy="1622265"/>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FFD0BC9-95F3-4E28-BF1F-1E961641EBBE}" type="datetimeFigureOut">
              <a:rPr lang="ru-RU" smtClean="0"/>
              <a:t>16.03.2013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5FBE9D-E8F7-42E3-91A1-D80CD11A7795}" type="slidenum">
              <a:rPr lang="ru-RU" smtClean="0"/>
              <a:t>‹#›</a:t>
            </a:fld>
            <a:endParaRPr lang="ru-RU"/>
          </a:p>
        </p:txBody>
      </p:sp>
      <p:sp>
        <p:nvSpPr>
          <p:cNvPr id="2" name="Title 1"/>
          <p:cNvSpPr>
            <a:spLocks noGrp="1"/>
          </p:cNvSpPr>
          <p:nvPr>
            <p:ph type="title"/>
          </p:nvPr>
        </p:nvSpPr>
        <p:spPr>
          <a:xfrm>
            <a:off x="727268" y="3348316"/>
            <a:ext cx="6383538" cy="85725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829050"/>
            <a:ext cx="9144000" cy="13144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290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826228"/>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0" y="3279126"/>
            <a:ext cx="6512511" cy="85725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549195"/>
            <a:ext cx="6400800" cy="260604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4629150"/>
            <a:ext cx="2514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FFD0BC9-95F3-4E28-BF1F-1E961641EBBE}" type="datetimeFigureOut">
              <a:rPr lang="ru-RU" smtClean="0"/>
              <a:t>16.03.2013</a:t>
            </a:fld>
            <a:endParaRPr lang="ru-RU"/>
          </a:p>
        </p:txBody>
      </p:sp>
      <p:sp>
        <p:nvSpPr>
          <p:cNvPr id="5" name="Footer Placeholder 4"/>
          <p:cNvSpPr>
            <a:spLocks noGrp="1"/>
          </p:cNvSpPr>
          <p:nvPr>
            <p:ph type="ftr" sz="quarter" idx="3"/>
          </p:nvPr>
        </p:nvSpPr>
        <p:spPr>
          <a:xfrm>
            <a:off x="457200" y="4629150"/>
            <a:ext cx="3352801"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4629150"/>
            <a:ext cx="1828800" cy="273844"/>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55FBE9D-E8F7-42E3-91A1-D80CD11A779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 y="1885951"/>
            <a:ext cx="8991600" cy="1028700"/>
          </a:xfrm>
        </p:spPr>
        <p:txBody>
          <a:bodyPr/>
          <a:lstStyle/>
          <a:p>
            <a:r>
              <a:rPr lang="en-US" sz="6000" dirty="0" smtClean="0"/>
              <a:t>Dance as the lifestyle</a:t>
            </a:r>
            <a:endParaRPr lang="ru-RU" sz="6000" dirty="0"/>
          </a:p>
        </p:txBody>
      </p:sp>
    </p:spTree>
    <p:extLst>
      <p:ext uri="{BB962C8B-B14F-4D97-AF65-F5344CB8AC3E}">
        <p14:creationId xmlns:p14="http://schemas.microsoft.com/office/powerpoint/2010/main" val="191593965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105400" y="4171950"/>
            <a:ext cx="3921711" cy="857250"/>
          </a:xfrm>
        </p:spPr>
        <p:txBody>
          <a:bodyPr/>
          <a:lstStyle/>
          <a:p>
            <a:r>
              <a:rPr lang="en-US" dirty="0" smtClean="0"/>
              <a:t>Introduction</a:t>
            </a:r>
            <a:endParaRPr lang="ru-RU" dirty="0"/>
          </a:p>
        </p:txBody>
      </p:sp>
      <p:sp>
        <p:nvSpPr>
          <p:cNvPr id="5" name="Объект 4"/>
          <p:cNvSpPr>
            <a:spLocks noGrp="1"/>
          </p:cNvSpPr>
          <p:nvPr>
            <p:ph sz="quarter" idx="13"/>
          </p:nvPr>
        </p:nvSpPr>
        <p:spPr>
          <a:xfrm>
            <a:off x="-34636" y="133350"/>
            <a:ext cx="5749636" cy="3962400"/>
          </a:xfrm>
        </p:spPr>
        <p:txBody>
          <a:bodyPr>
            <a:noAutofit/>
          </a:bodyPr>
          <a:lstStyle/>
          <a:p>
            <a:pPr marL="45720" indent="0" algn="just">
              <a:buNone/>
            </a:pPr>
            <a:r>
              <a:rPr lang="en-US" sz="2800" dirty="0"/>
              <a:t>Dance is a type of art that generally involves movement of the body, often rhythmic and to music. It is performed in many cultures as a form of emotional expression, social interaction, or exercise, in a spiritual or performance setting, and is sometimes used to express ideas or tell a story</a:t>
            </a:r>
            <a:r>
              <a:rPr lang="en-US" sz="2800" dirty="0" smtClean="0"/>
              <a:t>.</a:t>
            </a:r>
            <a:endParaRPr lang="ru-RU" sz="2800" dirty="0"/>
          </a:p>
        </p:txBody>
      </p:sp>
      <p:pic>
        <p:nvPicPr>
          <p:cNvPr id="7" name="Объект 6"/>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791200" y="209550"/>
            <a:ext cx="3074954" cy="3886200"/>
          </a:xfrm>
        </p:spPr>
      </p:pic>
    </p:spTree>
    <p:extLst>
      <p:ext uri="{BB962C8B-B14F-4D97-AF65-F5344CB8AC3E}">
        <p14:creationId xmlns:p14="http://schemas.microsoft.com/office/powerpoint/2010/main" val="180482649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52400" y="1047750"/>
            <a:ext cx="3962401" cy="2819400"/>
          </a:xfrm>
        </p:spPr>
        <p:txBody>
          <a:bodyPr>
            <a:noAutofit/>
          </a:bodyPr>
          <a:lstStyle/>
          <a:p>
            <a:pPr marL="45720" indent="0" algn="just">
              <a:buNone/>
            </a:pPr>
            <a:r>
              <a:rPr lang="en-US" sz="2400" dirty="0"/>
              <a:t>Dance may also be regarded as a form of nonverbal communication between humans or other animals, as in bee dances and behavior patterns such as a mating dances.</a:t>
            </a:r>
            <a:endParaRPr lang="ru-RU" sz="2400"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267200" y="590550"/>
            <a:ext cx="4757750" cy="3733800"/>
          </a:xfrm>
        </p:spPr>
      </p:pic>
    </p:spTree>
    <p:extLst>
      <p:ext uri="{BB962C8B-B14F-4D97-AF65-F5344CB8AC3E}">
        <p14:creationId xmlns:p14="http://schemas.microsoft.com/office/powerpoint/2010/main" val="12373493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81000" y="514350"/>
            <a:ext cx="3505200" cy="4114800"/>
          </a:xfrm>
        </p:spPr>
        <p:txBody>
          <a:bodyPr>
            <a:normAutofit fontScale="92500"/>
          </a:bodyPr>
          <a:lstStyle/>
          <a:p>
            <a:pPr marL="45720" indent="0" algn="just">
              <a:buNone/>
            </a:pPr>
            <a:r>
              <a:rPr lang="en-US" dirty="0" smtClean="0"/>
              <a:t>There </a:t>
            </a:r>
            <a:r>
              <a:rPr lang="en-US" dirty="0"/>
              <a:t>are many styles and genres of dance. African dance is interpretative. Ballet, ballroom and tango are classical dance styles. Square dance and electric slide are forms of step dance, and breakdancing is a type of street dance. Dance can be participatory, social, or performed for an </a:t>
            </a:r>
            <a:r>
              <a:rPr lang="en-US" dirty="0" smtClean="0"/>
              <a:t>audience.</a:t>
            </a:r>
            <a:endParaRPr lang="ru-RU" dirty="0"/>
          </a:p>
        </p:txBody>
      </p:sp>
      <p:pic>
        <p:nvPicPr>
          <p:cNvPr id="6" name="Объект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038600" y="514350"/>
            <a:ext cx="4954662" cy="3733800"/>
          </a:xfrm>
        </p:spPr>
      </p:pic>
    </p:spTree>
    <p:extLst>
      <p:ext uri="{BB962C8B-B14F-4D97-AF65-F5344CB8AC3E}">
        <p14:creationId xmlns:p14="http://schemas.microsoft.com/office/powerpoint/2010/main" val="200786388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09600" y="666750"/>
            <a:ext cx="7924800" cy="3581400"/>
          </a:xfrm>
        </p:spPr>
        <p:txBody>
          <a:bodyPr>
            <a:normAutofit/>
          </a:bodyPr>
          <a:lstStyle/>
          <a:p>
            <a:pPr marL="45720" indent="0" algn="just">
              <a:buNone/>
            </a:pPr>
            <a:r>
              <a:rPr lang="en-US" sz="3200" dirty="0" smtClean="0"/>
              <a:t>A dance </a:t>
            </a:r>
            <a:r>
              <a:rPr lang="en-US" sz="3200" dirty="0"/>
              <a:t>can also be ceremonial, competitive or erotic. Dance movements may be without significance in themselves, as in ballet or European folk dance, or have a gestural vocabulary or symbolic meaning as in some Asian dances.</a:t>
            </a:r>
            <a:endParaRPr lang="ru-RU" sz="3200" dirty="0"/>
          </a:p>
        </p:txBody>
      </p:sp>
    </p:spTree>
    <p:extLst>
      <p:ext uri="{BB962C8B-B14F-4D97-AF65-F5344CB8AC3E}">
        <p14:creationId xmlns:p14="http://schemas.microsoft.com/office/powerpoint/2010/main" val="358651574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4171950"/>
            <a:ext cx="8646111" cy="857250"/>
          </a:xfrm>
        </p:spPr>
        <p:txBody>
          <a:bodyPr/>
          <a:lstStyle/>
          <a:p>
            <a:r>
              <a:rPr lang="en-US" sz="3600" dirty="0" smtClean="0"/>
              <a:t>Training before a dance competition</a:t>
            </a:r>
            <a:endParaRPr lang="ru-RU" sz="3600" dirty="0"/>
          </a:p>
        </p:txBody>
      </p:sp>
      <p:pic>
        <p:nvPicPr>
          <p:cNvPr id="7" name="Объект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38200" y="209550"/>
            <a:ext cx="7391400" cy="3846545"/>
          </a:xfrm>
        </p:spPr>
      </p:pic>
    </p:spTree>
    <p:extLst>
      <p:ext uri="{BB962C8B-B14F-4D97-AF65-F5344CB8AC3E}">
        <p14:creationId xmlns:p14="http://schemas.microsoft.com/office/powerpoint/2010/main" val="2616465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0"/>
            <a:ext cx="4607511" cy="857250"/>
          </a:xfrm>
        </p:spPr>
        <p:txBody>
          <a:bodyPr/>
          <a:lstStyle/>
          <a:p>
            <a:pPr marL="0" indent="0">
              <a:buNone/>
            </a:pPr>
            <a:r>
              <a:rPr lang="en-US" dirty="0" smtClean="0">
                <a:solidFill>
                  <a:srgbClr val="FFFF00"/>
                </a:solidFill>
              </a:rPr>
              <a:t>10x 4 </a:t>
            </a:r>
            <a:r>
              <a:rPr lang="en-US" dirty="0" smtClean="0">
                <a:solidFill>
                  <a:srgbClr val="FFFF00"/>
                </a:solidFill>
              </a:rPr>
              <a:t>wa7ch1n!</a:t>
            </a:r>
            <a:endParaRPr lang="ru-RU" dirty="0"/>
          </a:p>
        </p:txBody>
      </p:sp>
    </p:spTree>
    <p:extLst>
      <p:ext uri="{BB962C8B-B14F-4D97-AF65-F5344CB8AC3E}">
        <p14:creationId xmlns:p14="http://schemas.microsoft.com/office/powerpoint/2010/main" val="1886877966"/>
      </p:ext>
    </p:extLst>
  </p:cSld>
  <p:clrMapOvr>
    <a:masterClrMapping/>
  </p:clrMapOvr>
  <p:transition spd="slow">
    <p:push dir="u"/>
    <p:sndAc>
      <p:stSnd>
        <p:snd r:embed="rId2" name="applause.wav"/>
      </p:stSnd>
    </p:sndAc>
  </p:transition>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36</TotalTime>
  <Words>201</Words>
  <Application>Microsoft Office PowerPoint</Application>
  <PresentationFormat>Экран (16:9)</PresentationFormat>
  <Paragraphs>8</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Воздушный поток</vt:lpstr>
      <vt:lpstr>Dance as the lifestyle</vt:lpstr>
      <vt:lpstr>Introduction</vt:lpstr>
      <vt:lpstr>Презентация PowerPoint</vt:lpstr>
      <vt:lpstr>Презентация PowerPoint</vt:lpstr>
      <vt:lpstr>Презентация PowerPoint</vt:lpstr>
      <vt:lpstr>Training before a dance competition</vt:lpstr>
      <vt:lpstr>10x 4 wa7ch1n!</vt:lpstr>
    </vt:vector>
  </TitlesOfParts>
  <Company>UPML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Dance as the lifestyle</dc:title>
  <dc:creator>Roman</dc:creator>
  <cp:lastModifiedBy>Roman</cp:lastModifiedBy>
  <cp:revision>17</cp:revision>
  <dcterms:created xsi:type="dcterms:W3CDTF">2013-03-16T08:11:07Z</dcterms:created>
  <dcterms:modified xsi:type="dcterms:W3CDTF">2013-03-16T12:22:22Z</dcterms:modified>
</cp:coreProperties>
</file>