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F01F-64D1-45F5-941E-48A864F81DD7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2654-C7CE-450C-937A-10D802323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F01F-64D1-45F5-941E-48A864F81DD7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2654-C7CE-450C-937A-10D802323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F01F-64D1-45F5-941E-48A864F81DD7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2654-C7CE-450C-937A-10D802323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F01F-64D1-45F5-941E-48A864F81DD7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2654-C7CE-450C-937A-10D802323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F01F-64D1-45F5-941E-48A864F81DD7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2654-C7CE-450C-937A-10D802323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F01F-64D1-45F5-941E-48A864F81DD7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2654-C7CE-450C-937A-10D802323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F01F-64D1-45F5-941E-48A864F81DD7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2654-C7CE-450C-937A-10D802323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F01F-64D1-45F5-941E-48A864F81DD7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2654-C7CE-450C-937A-10D802323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F01F-64D1-45F5-941E-48A864F81DD7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2654-C7CE-450C-937A-10D802323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F01F-64D1-45F5-941E-48A864F81DD7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2654-C7CE-450C-937A-10D802323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F01F-64D1-45F5-941E-48A864F81DD7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2654-C7CE-450C-937A-10D8023239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5F01F-64D1-45F5-941E-48A864F81DD7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F2654-C7CE-450C-937A-10D8023239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2%D0%B5%D0%BB%D0%B8%D0%BA%D0%BE%D0%B1%D1%80%D0%B8%D1%82%D0%B0%D0%BD%D1%96%D1%8F" TargetMode="External"/><Relationship Id="rId7" Type="http://schemas.openxmlformats.org/officeDocument/2006/relationships/hyperlink" Target="http://uk.wikipedia.org/wiki/%D0%90%D0%BD%D0%B3%D0%BB%D1%96%D1%8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k.wikipedia.org/wiki/%D0%9B%D1%96%D0%B2%D0%B5%D1%80%D0%BF%D1%83%D0%BB%D1%8C" TargetMode="External"/><Relationship Id="rId5" Type="http://schemas.openxmlformats.org/officeDocument/2006/relationships/hyperlink" Target="http://uk.wikipedia.org/wiki/1960" TargetMode="External"/><Relationship Id="rId4" Type="http://schemas.openxmlformats.org/officeDocument/2006/relationships/hyperlink" Target="http://uk.wikipedia.org/wiki/%D0%A0%D0%BE%D0%BA-%D0%B3%D1%83%D1%80%D1%82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The_Beatles" TargetMode="External"/><Relationship Id="rId3" Type="http://schemas.openxmlformats.org/officeDocument/2006/relationships/hyperlink" Target="http://uk.wikipedia.org/wiki/%D0%92%D0%B5%D0%BB%D0%B8%D0%BA%D0%B0_%D0%91%D1%80%D0%B8%D1%82%D0%B0%D0%BD%D1%96%D1%8F" TargetMode="External"/><Relationship Id="rId7" Type="http://schemas.openxmlformats.org/officeDocument/2006/relationships/hyperlink" Target="http://uk.wikipedia.org/wiki/%D0%90%D0%BA%D1%82%D0%BE%D1%8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k.wikipedia.org/wiki/%D0%9A%D0%BE%D0%BC%D0%BF%D0%BE%D0%B7%D0%B8%D1%82%D0%BE%D1%80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://uk.wikipedia.org/wiki/%D0%A1%D0%BF%D1%96%D0%B2%D0%B0%D0%BA" TargetMode="External"/><Relationship Id="rId10" Type="http://schemas.openxmlformats.org/officeDocument/2006/relationships/hyperlink" Target="http://uk.wikipedia.org/wiki/4150_%D0%A1%D1%82%D0%B0%D1%80%D1%80" TargetMode="External"/><Relationship Id="rId4" Type="http://schemas.openxmlformats.org/officeDocument/2006/relationships/hyperlink" Target="http://uk.wikipedia.org/wiki/%D0%A3%D0%B4%D0%B0%D1%80%D0%BD%D1%96" TargetMode="External"/><Relationship Id="rId9" Type="http://schemas.openxmlformats.org/officeDocument/2006/relationships/hyperlink" Target="http://uk.wikipedia.org/wiki/%D0%9C%D0%B0%D0%BB%D0%B0_%D0%BF%D0%BB%D0%B0%D0%BD%D0%B5%D1%82%D0%B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The_Beatle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hyperlink" Target="http://uk.wikipedia.org/wiki/XX_%D1%81%D1%82%D0%BE%D0%BB%D1%96%D1%82%D1%82%D1%8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0%BE%D0%BA-%D0%B3%D1%83%D1%80%D1%82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hyperlink" Target="http://uk.wikipedia.org/wiki/Yesterday" TargetMode="External"/><Relationship Id="rId4" Type="http://schemas.openxmlformats.org/officeDocument/2006/relationships/hyperlink" Target="http://uk.wikipedia.org/wiki/The_Beatles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Something" TargetMode="External"/><Relationship Id="rId3" Type="http://schemas.openxmlformats.org/officeDocument/2006/relationships/hyperlink" Target="http://uk.wikipedia.org/wiki/The_Beatles" TargetMode="External"/><Relationship Id="rId7" Type="http://schemas.openxmlformats.org/officeDocument/2006/relationships/hyperlink" Target="http://uk.wikipedia.org/wiki/%D0%A0%D0%B0%D0%B2%D1%96_%D0%A8%D0%B0%D0%BD%D0%BA%D0%B0%D1%80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k.wikipedia.org/wiki/%D0%A1%D0%B8%D1%82%D0%B0%D1%80" TargetMode="External"/><Relationship Id="rId5" Type="http://schemas.openxmlformats.org/officeDocument/2006/relationships/hyperlink" Target="http://uk.wikipedia.org/wiki/%D0%86%D0%BD%D0%B4%D1%96%D1%8F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http://uk.wikipedia.org/wiki/%D0%93%D1%96%D1%82%D0%B0%D1%80%D0%B0" TargetMode="External"/><Relationship Id="rId9" Type="http://schemas.openxmlformats.org/officeDocument/2006/relationships/hyperlink" Target="http://uk.wikipedia.org/wiki/Abbey_Roa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The_Beatles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hyperlink" Target="http://uk.wikipedia.org/wiki/1961" TargetMode="External"/><Relationship Id="rId4" Type="http://schemas.openxmlformats.org/officeDocument/2006/relationships/hyperlink" Target="http://uk.wikipedia.org/wiki/196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The_Beatle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C%D0%B0%D0%BB%D0%B0_%D0%BF%D0%BB%D0%B0%D0%BD%D0%B5%D1%82%D0%B0" TargetMode="External"/><Relationship Id="rId3" Type="http://schemas.openxmlformats.org/officeDocument/2006/relationships/hyperlink" Target="http://uk.wikipedia.org/wiki/4147_%D0%9B%D0%B5%D0%BD%D0%BD%D0%BE%D0%BD" TargetMode="External"/><Relationship Id="rId7" Type="http://schemas.openxmlformats.org/officeDocument/2006/relationships/hyperlink" Target="http://uk.wikipedia.org/wiki/1998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k.wikipedia.org/wiki/4150_%D0%A1%D1%82%D0%B0%D1%80%D1%80" TargetMode="External"/><Relationship Id="rId5" Type="http://schemas.openxmlformats.org/officeDocument/2006/relationships/hyperlink" Target="http://uk.wikipedia.org/wiki/4149_%D0%93%D0%B0%D1%80%D1%80%D1%96%D1%81%D0%BE%D0%BD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://uk.wikipedia.org/wiki/4148_%D0%9C%D0%B0%D0%BA%D0%BA%D0%B0%D1%80%D1%82%D0%BD%D1%96" TargetMode="External"/><Relationship Id="rId9" Type="http://schemas.openxmlformats.org/officeDocument/2006/relationships/hyperlink" Target="http://uk.wikipedia.org/wiki/8749_%D0%91%D1%96%D1%82%D0%BB%D0%B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err="1">
                <a:solidFill>
                  <a:srgbClr val="FF0000"/>
                </a:solidFill>
              </a:rPr>
              <a:t>The</a:t>
            </a:r>
            <a:r>
              <a:rPr lang="ru-RU" sz="6000" b="1" dirty="0">
                <a:solidFill>
                  <a:srgbClr val="FF0000"/>
                </a:solidFill>
              </a:rPr>
              <a:t> </a:t>
            </a:r>
            <a:r>
              <a:rPr lang="ru-RU" sz="6000" b="1" dirty="0" err="1">
                <a:solidFill>
                  <a:srgbClr val="FF0000"/>
                </a:solidFill>
              </a:rPr>
              <a:t>Beatles</a:t>
            </a:r>
            <a:r>
              <a:rPr lang="ru-RU" sz="6000" dirty="0">
                <a:solidFill>
                  <a:srgbClr val="FF0000"/>
                </a:solidFill>
              </a:rPr>
              <a:t> («</a:t>
            </a:r>
            <a:r>
              <a:rPr lang="ru-RU" sz="6000" dirty="0" err="1">
                <a:solidFill>
                  <a:srgbClr val="FF0000"/>
                </a:solidFill>
              </a:rPr>
              <a:t>Бітлз</a:t>
            </a:r>
            <a:r>
              <a:rPr lang="ru-RU" sz="6000" dirty="0" smtClean="0">
                <a:solidFill>
                  <a:srgbClr val="FF0000"/>
                </a:solidFill>
              </a:rPr>
              <a:t>»)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852936"/>
            <a:ext cx="7776864" cy="324036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 — </a:t>
            </a:r>
            <a:r>
              <a:rPr lang="ru-RU" sz="4000" dirty="0" err="1">
                <a:solidFill>
                  <a:srgbClr val="002060"/>
                </a:solidFill>
                <a:hlinkClick r:id="rId3" tooltip="Великобританія"/>
              </a:rPr>
              <a:t>британський</a:t>
            </a:r>
            <a:r>
              <a:rPr lang="ru-RU" sz="4000" dirty="0">
                <a:solidFill>
                  <a:srgbClr val="002060"/>
                </a:solidFill>
              </a:rPr>
              <a:t> </a:t>
            </a:r>
            <a:r>
              <a:rPr lang="ru-RU" sz="4000" dirty="0" err="1">
                <a:solidFill>
                  <a:srgbClr val="002060"/>
                </a:solidFill>
              </a:rPr>
              <a:t>біт-</a:t>
            </a:r>
            <a:r>
              <a:rPr lang="ru-RU" sz="4000" dirty="0" err="1">
                <a:solidFill>
                  <a:srgbClr val="002060"/>
                </a:solidFill>
                <a:hlinkClick r:id="rId4" tooltip="Рок-гурт"/>
              </a:rPr>
              <a:t>рок-гурт</a:t>
            </a:r>
            <a:r>
              <a:rPr lang="ru-RU" sz="4000" dirty="0">
                <a:solidFill>
                  <a:srgbClr val="002060"/>
                </a:solidFill>
              </a:rPr>
              <a:t>, </a:t>
            </a:r>
            <a:r>
              <a:rPr lang="ru-RU" sz="4000" dirty="0" err="1">
                <a:solidFill>
                  <a:srgbClr val="002060"/>
                </a:solidFill>
              </a:rPr>
              <a:t>створений</a:t>
            </a:r>
            <a:r>
              <a:rPr lang="ru-RU" sz="4000" dirty="0">
                <a:solidFill>
                  <a:srgbClr val="002060"/>
                </a:solidFill>
              </a:rPr>
              <a:t> </a:t>
            </a:r>
            <a:r>
              <a:rPr lang="ru-RU" sz="4000" dirty="0">
                <a:solidFill>
                  <a:srgbClr val="002060"/>
                </a:solidFill>
                <a:hlinkClick r:id="rId5" tooltip="1960"/>
              </a:rPr>
              <a:t>1960</a:t>
            </a:r>
            <a:r>
              <a:rPr lang="ru-RU" sz="4000" dirty="0">
                <a:solidFill>
                  <a:srgbClr val="002060"/>
                </a:solidFill>
              </a:rPr>
              <a:t> року в </a:t>
            </a:r>
            <a:r>
              <a:rPr lang="ru-RU" sz="4000" dirty="0" err="1">
                <a:solidFill>
                  <a:srgbClr val="002060"/>
                </a:solidFill>
                <a:hlinkClick r:id="rId6" tooltip="Ліверпуль"/>
              </a:rPr>
              <a:t>Ліверпулі</a:t>
            </a:r>
            <a:r>
              <a:rPr lang="ru-RU" sz="4000" dirty="0">
                <a:solidFill>
                  <a:srgbClr val="002060"/>
                </a:solidFill>
              </a:rPr>
              <a:t>, </a:t>
            </a:r>
            <a:r>
              <a:rPr lang="ru-RU" sz="4000" dirty="0" err="1">
                <a:solidFill>
                  <a:srgbClr val="002060"/>
                </a:solidFill>
                <a:hlinkClick r:id="rId7" tooltip="Англія"/>
              </a:rPr>
              <a:t>Англія</a:t>
            </a:r>
            <a:r>
              <a:rPr lang="ru-RU" sz="4000" dirty="0">
                <a:solidFill>
                  <a:srgbClr val="002060"/>
                </a:solidFill>
              </a:rPr>
              <a:t>. </a:t>
            </a:r>
            <a:r>
              <a:rPr lang="ru-RU" sz="4000" dirty="0" err="1">
                <a:solidFill>
                  <a:srgbClr val="002060"/>
                </a:solidFill>
              </a:rPr>
              <a:t>Найбільш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знаменитий</a:t>
            </a:r>
            <a:r>
              <a:rPr lang="ru-RU" sz="4000" dirty="0">
                <a:solidFill>
                  <a:srgbClr val="002060"/>
                </a:solidFill>
              </a:rPr>
              <a:t> та </a:t>
            </a:r>
            <a:r>
              <a:rPr lang="ru-RU" sz="4000" dirty="0" err="1">
                <a:solidFill>
                  <a:srgbClr val="002060"/>
                </a:solidFill>
              </a:rPr>
              <a:t>популярний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музичний</a:t>
            </a:r>
            <a:r>
              <a:rPr lang="ru-RU" sz="4000" dirty="0">
                <a:solidFill>
                  <a:srgbClr val="002060"/>
                </a:solidFill>
              </a:rPr>
              <a:t> гурт за всю </a:t>
            </a:r>
            <a:r>
              <a:rPr lang="ru-RU" sz="4000" dirty="0" err="1">
                <a:solidFill>
                  <a:srgbClr val="002060"/>
                </a:solidFill>
              </a:rPr>
              <a:t>історію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людства</a:t>
            </a:r>
            <a:r>
              <a:rPr lang="ru-RU" sz="4000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"/>
            <a:ext cx="7200800" cy="83671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Малюнки,які зробили фанати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tFKiE6qGJA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76549"/>
            <a:ext cx="3218177" cy="2381451"/>
          </a:xfrm>
          <a:prstGeom prst="rect">
            <a:avLst/>
          </a:prstGeom>
        </p:spPr>
      </p:pic>
      <p:pic>
        <p:nvPicPr>
          <p:cNvPr id="7" name="Рисунок 6" descr="aa7INo564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764704"/>
            <a:ext cx="4150823" cy="3015555"/>
          </a:xfrm>
          <a:prstGeom prst="rect">
            <a:avLst/>
          </a:prstGeom>
        </p:spPr>
      </p:pic>
      <p:pic>
        <p:nvPicPr>
          <p:cNvPr id="8" name="Рисунок 7" descr="f6_PISTpaL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2060848"/>
            <a:ext cx="2769822" cy="3693096"/>
          </a:xfrm>
          <a:prstGeom prst="rect">
            <a:avLst/>
          </a:prstGeom>
        </p:spPr>
      </p:pic>
      <p:pic>
        <p:nvPicPr>
          <p:cNvPr id="9" name="Рисунок 8" descr="HZyb7C7l2y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2636912"/>
            <a:ext cx="2952328" cy="2214246"/>
          </a:xfrm>
          <a:prstGeom prst="rect">
            <a:avLst/>
          </a:prstGeom>
        </p:spPr>
      </p:pic>
      <p:pic>
        <p:nvPicPr>
          <p:cNvPr id="10" name="Рисунок 9" descr="Po9tXCRgXn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2" y="4406001"/>
            <a:ext cx="4379270" cy="2451999"/>
          </a:xfrm>
          <a:prstGeom prst="rect">
            <a:avLst/>
          </a:prstGeom>
        </p:spPr>
      </p:pic>
      <p:pic>
        <p:nvPicPr>
          <p:cNvPr id="11" name="Рисунок 10" descr="Q6yknGwTau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556792"/>
            <a:ext cx="3816424" cy="2862318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FF0000"/>
                </a:solidFill>
              </a:rPr>
              <a:t>Учасники гурту 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 Джон Леннон (вокал, </a:t>
            </a:r>
            <a:r>
              <a:rPr lang="ru-RU" dirty="0" err="1" smtClean="0">
                <a:solidFill>
                  <a:srgbClr val="00B0F0"/>
                </a:solidFill>
              </a:rPr>
              <a:t>ритм-гітара</a:t>
            </a:r>
            <a:r>
              <a:rPr lang="ru-RU" dirty="0" smtClean="0">
                <a:solidFill>
                  <a:srgbClr val="00B0F0"/>
                </a:solidFill>
              </a:rPr>
              <a:t>)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 Пол </a:t>
            </a:r>
            <a:r>
              <a:rPr lang="ru-RU" dirty="0" err="1" smtClean="0">
                <a:solidFill>
                  <a:srgbClr val="00B0F0"/>
                </a:solidFill>
              </a:rPr>
              <a:t>Маккартні</a:t>
            </a:r>
            <a:r>
              <a:rPr lang="ru-RU" dirty="0" smtClean="0">
                <a:solidFill>
                  <a:srgbClr val="00B0F0"/>
                </a:solidFill>
              </a:rPr>
              <a:t> (вокал, </a:t>
            </a:r>
            <a:r>
              <a:rPr lang="ru-RU" dirty="0" err="1" smtClean="0">
                <a:solidFill>
                  <a:srgbClr val="00B0F0"/>
                </a:solidFill>
              </a:rPr>
              <a:t>ритм-гітара</a:t>
            </a:r>
            <a:r>
              <a:rPr lang="ru-RU" dirty="0" smtClean="0">
                <a:solidFill>
                  <a:srgbClr val="00B0F0"/>
                </a:solidFill>
              </a:rPr>
              <a:t>),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Джордж </a:t>
            </a:r>
            <a:r>
              <a:rPr lang="ru-RU" dirty="0" err="1" smtClean="0">
                <a:solidFill>
                  <a:srgbClr val="00B0F0"/>
                </a:solidFill>
              </a:rPr>
              <a:t>Харрісон</a:t>
            </a:r>
            <a:r>
              <a:rPr lang="ru-RU" dirty="0" smtClean="0">
                <a:solidFill>
                  <a:srgbClr val="00B0F0"/>
                </a:solidFill>
              </a:rPr>
              <a:t> (вокал, </a:t>
            </a:r>
            <a:r>
              <a:rPr lang="ru-RU" dirty="0" err="1" smtClean="0">
                <a:solidFill>
                  <a:srgbClr val="00B0F0"/>
                </a:solidFill>
              </a:rPr>
              <a:t>соло-гітара</a:t>
            </a:r>
            <a:r>
              <a:rPr lang="ru-RU" dirty="0" smtClean="0">
                <a:solidFill>
                  <a:srgbClr val="00B0F0"/>
                </a:solidFill>
              </a:rPr>
              <a:t>)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Стюарт </a:t>
            </a:r>
            <a:r>
              <a:rPr lang="ru-RU" dirty="0" err="1" smtClean="0">
                <a:solidFill>
                  <a:srgbClr val="00B0F0"/>
                </a:solidFill>
              </a:rPr>
              <a:t>Саткліфф</a:t>
            </a:r>
            <a:r>
              <a:rPr lang="ru-RU" dirty="0" smtClean="0">
                <a:solidFill>
                  <a:srgbClr val="00B0F0"/>
                </a:solidFill>
              </a:rPr>
              <a:t> (</a:t>
            </a:r>
            <a:r>
              <a:rPr lang="ru-RU" dirty="0" err="1" smtClean="0">
                <a:solidFill>
                  <a:srgbClr val="00B0F0"/>
                </a:solidFill>
              </a:rPr>
              <a:t>бас-гітара</a:t>
            </a:r>
            <a:r>
              <a:rPr lang="ru-RU" dirty="0" smtClean="0">
                <a:solidFill>
                  <a:srgbClr val="00B0F0"/>
                </a:solidFill>
              </a:rPr>
              <a:t>)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Піт Бест (</a:t>
            </a:r>
            <a:r>
              <a:rPr lang="ru-RU" dirty="0" err="1" smtClean="0">
                <a:solidFill>
                  <a:srgbClr val="00B0F0"/>
                </a:solidFill>
              </a:rPr>
              <a:t>ударні</a:t>
            </a:r>
            <a:r>
              <a:rPr lang="ru-RU" dirty="0" smtClean="0">
                <a:solidFill>
                  <a:srgbClr val="00B0F0"/>
                </a:solidFill>
              </a:rPr>
              <a:t>)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1961 року </a:t>
            </a:r>
            <a:r>
              <a:rPr lang="ru-RU" dirty="0" err="1" smtClean="0">
                <a:solidFill>
                  <a:srgbClr val="00B0F0"/>
                </a:solidFill>
              </a:rPr>
              <a:t>Саткліфф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залишив</a:t>
            </a:r>
            <a:r>
              <a:rPr lang="ru-RU" dirty="0" smtClean="0">
                <a:solidFill>
                  <a:srgbClr val="00B0F0"/>
                </a:solidFill>
              </a:rPr>
              <a:t> гурт, </a:t>
            </a:r>
            <a:r>
              <a:rPr lang="ru-RU" dirty="0" err="1" smtClean="0">
                <a:solidFill>
                  <a:srgbClr val="00B0F0"/>
                </a:solidFill>
              </a:rPr>
              <a:t>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місце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бас-гітариста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зайняв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Маккартні</a:t>
            </a:r>
            <a:r>
              <a:rPr lang="ru-RU" dirty="0" smtClean="0">
                <a:solidFill>
                  <a:srgbClr val="00B0F0"/>
                </a:solidFill>
              </a:rPr>
              <a:t>. 1962 Беста </a:t>
            </a:r>
            <a:r>
              <a:rPr lang="ru-RU" dirty="0" err="1" smtClean="0">
                <a:solidFill>
                  <a:srgbClr val="00B0F0"/>
                </a:solidFill>
              </a:rPr>
              <a:t>замінив</a:t>
            </a:r>
            <a:r>
              <a:rPr lang="ru-RU" dirty="0" smtClean="0">
                <a:solidFill>
                  <a:srgbClr val="00B0F0"/>
                </a:solidFill>
              </a:rPr>
              <a:t> </a:t>
            </a:r>
            <a:r>
              <a:rPr lang="ru-RU" dirty="0" err="1" smtClean="0">
                <a:solidFill>
                  <a:srgbClr val="00B0F0"/>
                </a:solidFill>
              </a:rPr>
              <a:t>Рінго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Старр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 </a:t>
            </a:r>
            <a:r>
              <a:rPr lang="ru-RU" dirty="0" err="1" smtClean="0">
                <a:solidFill>
                  <a:srgbClr val="00B0F0"/>
                </a:solidFill>
              </a:rPr>
              <a:t>Рінго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Старр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B050"/>
                </a:solidFill>
                <a:hlinkClick r:id="rId3" tooltip="Велика Британія"/>
              </a:rPr>
              <a:t>британський</a:t>
            </a:r>
            <a:r>
              <a:rPr lang="ru-RU" dirty="0">
                <a:solidFill>
                  <a:srgbClr val="00B050"/>
                </a:solidFill>
              </a:rPr>
              <a:t> </a:t>
            </a:r>
            <a:r>
              <a:rPr lang="ru-RU" dirty="0">
                <a:solidFill>
                  <a:srgbClr val="00B050"/>
                </a:solidFill>
                <a:hlinkClick r:id="rId4" tooltip="Ударні"/>
              </a:rPr>
              <a:t>ударник</a:t>
            </a:r>
            <a:r>
              <a:rPr lang="ru-RU" dirty="0">
                <a:solidFill>
                  <a:srgbClr val="00B050"/>
                </a:solidFill>
              </a:rPr>
              <a:t>, </a:t>
            </a:r>
            <a:r>
              <a:rPr lang="ru-RU" dirty="0" err="1">
                <a:solidFill>
                  <a:srgbClr val="00B050"/>
                </a:solidFill>
                <a:hlinkClick r:id="rId5" tooltip="Співак"/>
              </a:rPr>
              <a:t>співак</a:t>
            </a:r>
            <a:r>
              <a:rPr lang="ru-RU" dirty="0">
                <a:solidFill>
                  <a:srgbClr val="00B050"/>
                </a:solidFill>
              </a:rPr>
              <a:t>, </a:t>
            </a:r>
            <a:r>
              <a:rPr lang="ru-RU" dirty="0">
                <a:solidFill>
                  <a:srgbClr val="00B050"/>
                </a:solidFill>
                <a:hlinkClick r:id="rId6" tooltip="Композитор"/>
              </a:rPr>
              <a:t>композитор</a:t>
            </a:r>
            <a:r>
              <a:rPr lang="ru-RU" dirty="0">
                <a:solidFill>
                  <a:srgbClr val="00B050"/>
                </a:solidFill>
              </a:rPr>
              <a:t>, автор </a:t>
            </a:r>
            <a:r>
              <a:rPr lang="ru-RU" dirty="0" err="1">
                <a:solidFill>
                  <a:srgbClr val="00B050"/>
                </a:solidFill>
              </a:rPr>
              <a:t>пісень</a:t>
            </a:r>
            <a:r>
              <a:rPr lang="ru-RU" dirty="0">
                <a:solidFill>
                  <a:srgbClr val="00B050"/>
                </a:solidFill>
              </a:rPr>
              <a:t>, продюсер, </a:t>
            </a:r>
            <a:r>
              <a:rPr lang="ru-RU" dirty="0" err="1">
                <a:solidFill>
                  <a:srgbClr val="00B050"/>
                </a:solidFill>
                <a:hlinkClick r:id="rId7" tooltip="Актор"/>
              </a:rPr>
              <a:t>актор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найбільш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відомий</a:t>
            </a:r>
            <a:r>
              <a:rPr lang="ru-RU" dirty="0">
                <a:solidFill>
                  <a:srgbClr val="00B050"/>
                </a:solidFill>
              </a:rPr>
              <a:t> як </a:t>
            </a:r>
            <a:r>
              <a:rPr lang="ru-RU" dirty="0" err="1">
                <a:solidFill>
                  <a:srgbClr val="00B050"/>
                </a:solidFill>
              </a:rPr>
              <a:t>учасник</a:t>
            </a:r>
            <a:r>
              <a:rPr lang="ru-RU" dirty="0">
                <a:solidFill>
                  <a:srgbClr val="00B050"/>
                </a:solidFill>
              </a:rPr>
              <a:t> гурту </a:t>
            </a:r>
            <a:r>
              <a:rPr lang="ru-RU" dirty="0" err="1">
                <a:solidFill>
                  <a:srgbClr val="00B050"/>
                </a:solidFill>
                <a:hlinkClick r:id="rId8" tooltip="The Beatles"/>
              </a:rPr>
              <a:t>The</a:t>
            </a:r>
            <a:r>
              <a:rPr lang="ru-RU" dirty="0">
                <a:solidFill>
                  <a:srgbClr val="00B050"/>
                </a:solidFill>
                <a:hlinkClick r:id="rId8" tooltip="The Beatles"/>
              </a:rPr>
              <a:t> </a:t>
            </a:r>
            <a:r>
              <a:rPr lang="ru-RU" dirty="0" err="1">
                <a:solidFill>
                  <a:srgbClr val="00B050"/>
                </a:solidFill>
                <a:hlinkClick r:id="rId8" tooltip="The Beatles"/>
              </a:rPr>
              <a:t>Beatles</a:t>
            </a:r>
            <a:r>
              <a:rPr lang="ru-RU" dirty="0">
                <a:solidFill>
                  <a:srgbClr val="00B050"/>
                </a:solidFill>
              </a:rPr>
              <a:t>. На </a:t>
            </a:r>
            <a:r>
              <a:rPr lang="ru-RU" dirty="0" err="1">
                <a:solidFill>
                  <a:srgbClr val="00B050"/>
                </a:solidFill>
              </a:rPr>
              <a:t>його</a:t>
            </a:r>
            <a:r>
              <a:rPr lang="ru-RU" dirty="0">
                <a:solidFill>
                  <a:srgbClr val="00B050"/>
                </a:solidFill>
              </a:rPr>
              <a:t> честь названо </a:t>
            </a:r>
            <a:r>
              <a:rPr lang="ru-RU" dirty="0">
                <a:solidFill>
                  <a:srgbClr val="00B050"/>
                </a:solidFill>
                <a:hlinkClick r:id="rId9" tooltip="Мала планета"/>
              </a:rPr>
              <a:t>малу планету</a:t>
            </a:r>
            <a:r>
              <a:rPr lang="ru-RU" dirty="0">
                <a:solidFill>
                  <a:srgbClr val="00B050"/>
                </a:solidFill>
              </a:rPr>
              <a:t> </a:t>
            </a:r>
            <a:r>
              <a:rPr lang="ru-RU" dirty="0">
                <a:solidFill>
                  <a:srgbClr val="00B050"/>
                </a:solidFill>
                <a:hlinkClick r:id="rId10" tooltip="4150 Старр"/>
              </a:rPr>
              <a:t>4150 </a:t>
            </a:r>
            <a:r>
              <a:rPr lang="ru-RU" dirty="0" err="1">
                <a:solidFill>
                  <a:srgbClr val="00B050"/>
                </a:solidFill>
                <a:hlinkClick r:id="rId10" tooltip="4150 Старр"/>
              </a:rPr>
              <a:t>Старр</a:t>
            </a:r>
            <a:r>
              <a:rPr lang="ru-RU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5" name="Содержимое 4" descr="Ringo_Starr_NY_1964.png"/>
          <p:cNvPicPr>
            <a:picLocks noGrp="1" noChangeAspect="1"/>
          </p:cNvPicPr>
          <p:nvPr>
            <p:ph sz="half" idx="2"/>
          </p:nvPr>
        </p:nvPicPr>
        <p:blipFill>
          <a:blip r:embed="rId11" cstate="print"/>
          <a:stretch>
            <a:fillRect/>
          </a:stretch>
        </p:blipFill>
        <p:spPr>
          <a:xfrm>
            <a:off x="4211960" y="1268760"/>
            <a:ext cx="4743760" cy="475252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Джон Леннон (вокал, </a:t>
            </a:r>
            <a:r>
              <a:rPr lang="ru-RU" dirty="0" err="1" smtClean="0">
                <a:solidFill>
                  <a:srgbClr val="00B0F0"/>
                </a:solidFill>
              </a:rPr>
              <a:t>ритм-гітара</a:t>
            </a:r>
            <a:r>
              <a:rPr lang="ru-RU" dirty="0" smtClean="0">
                <a:solidFill>
                  <a:srgbClr val="00B0F0"/>
                </a:solidFill>
              </a:rPr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>
                <a:solidFill>
                  <a:srgbClr val="FFC000"/>
                </a:solidFill>
              </a:rPr>
              <a:t>Засновник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й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учасник</a:t>
            </a:r>
            <a:r>
              <a:rPr lang="ru-RU" dirty="0">
                <a:solidFill>
                  <a:srgbClr val="FFC000"/>
                </a:solidFill>
              </a:rPr>
              <a:t> гурту</a:t>
            </a:r>
            <a:r>
              <a:rPr lang="ru-RU" dirty="0">
                <a:solidFill>
                  <a:srgbClr val="FFC000"/>
                </a:solidFill>
                <a:hlinkClick r:id="rId3" tooltip="The Beatles"/>
              </a:rPr>
              <a:t>«</a:t>
            </a:r>
            <a:r>
              <a:rPr lang="en-GB" dirty="0">
                <a:solidFill>
                  <a:srgbClr val="FFC000"/>
                </a:solidFill>
                <a:hlinkClick r:id="rId3" tooltip="The Beatles"/>
              </a:rPr>
              <a:t>The Beatles»</a:t>
            </a:r>
            <a:r>
              <a:rPr lang="en-GB" dirty="0">
                <a:solidFill>
                  <a:srgbClr val="FFC000"/>
                </a:solidFill>
              </a:rPr>
              <a:t>, </a:t>
            </a:r>
            <a:r>
              <a:rPr lang="ru-RU" dirty="0">
                <a:solidFill>
                  <a:srgbClr val="FFC000"/>
                </a:solidFill>
              </a:rPr>
              <a:t>один </a:t>
            </a:r>
            <a:r>
              <a:rPr lang="ru-RU" dirty="0" err="1">
                <a:solidFill>
                  <a:srgbClr val="FFC000"/>
                </a:solidFill>
              </a:rPr>
              <a:t>із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найвпливовіших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музикантів</a:t>
            </a:r>
            <a:r>
              <a:rPr lang="ru-RU" dirty="0">
                <a:solidFill>
                  <a:srgbClr val="FFC000"/>
                </a:solidFill>
              </a:rPr>
              <a:t> </a:t>
            </a:r>
            <a:r>
              <a:rPr lang="en-GB" dirty="0">
                <a:solidFill>
                  <a:srgbClr val="FFC000"/>
                </a:solidFill>
                <a:hlinkClick r:id="rId4" tooltip="XX століття"/>
              </a:rPr>
              <a:t>XX </a:t>
            </a:r>
            <a:r>
              <a:rPr lang="ru-RU" dirty="0" err="1">
                <a:solidFill>
                  <a:srgbClr val="FFC000"/>
                </a:solidFill>
                <a:hlinkClick r:id="rId4" tooltip="XX століття"/>
              </a:rPr>
              <a:t>століття</a:t>
            </a:r>
            <a:r>
              <a:rPr lang="ru-RU" dirty="0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5" name="Содержимое 4" descr="JohnLennonWhiteAlbum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5076056" y="1196752"/>
            <a:ext cx="3744416" cy="550429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Пол </a:t>
            </a:r>
            <a:r>
              <a:rPr lang="ru-RU" dirty="0" err="1" smtClean="0">
                <a:solidFill>
                  <a:srgbClr val="00B0F0"/>
                </a:solidFill>
              </a:rPr>
              <a:t>Маккартні</a:t>
            </a:r>
            <a:r>
              <a:rPr lang="ru-RU" dirty="0" smtClean="0">
                <a:solidFill>
                  <a:srgbClr val="00B0F0"/>
                </a:solidFill>
              </a:rPr>
              <a:t> (вокал, </a:t>
            </a:r>
            <a:r>
              <a:rPr lang="ru-RU" dirty="0" err="1" smtClean="0">
                <a:solidFill>
                  <a:srgbClr val="00B0F0"/>
                </a:solidFill>
              </a:rPr>
              <a:t>ритм-гітара</a:t>
            </a:r>
            <a:r>
              <a:rPr lang="ru-RU" dirty="0" smtClean="0">
                <a:solidFill>
                  <a:srgbClr val="00B0F0"/>
                </a:solidFill>
              </a:rPr>
              <a:t>),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B0F0"/>
                </a:solidFill>
              </a:rPr>
              <a:t>Здобув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всесвітню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популярність</a:t>
            </a:r>
            <a:r>
              <a:rPr lang="ru-RU" dirty="0">
                <a:solidFill>
                  <a:srgbClr val="00B0F0"/>
                </a:solidFill>
              </a:rPr>
              <a:t> як один </a:t>
            </a:r>
            <a:r>
              <a:rPr lang="ru-RU" dirty="0" err="1">
                <a:solidFill>
                  <a:srgbClr val="00B0F0"/>
                </a:solidFill>
              </a:rPr>
              <a:t>із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засновників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і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учасників</a:t>
            </a:r>
            <a:r>
              <a:rPr lang="ru-RU" dirty="0">
                <a:solidFill>
                  <a:srgbClr val="00B0F0"/>
                </a:solidFill>
              </a:rPr>
              <a:t> </a:t>
            </a:r>
            <a:r>
              <a:rPr lang="ru-RU" dirty="0" err="1">
                <a:solidFill>
                  <a:srgbClr val="00B0F0"/>
                </a:solidFill>
                <a:hlinkClick r:id="rId3" tooltip="Рок-гурт"/>
              </a:rPr>
              <a:t>рок-гурту</a:t>
            </a:r>
            <a:r>
              <a:rPr lang="ru-RU" dirty="0">
                <a:solidFill>
                  <a:srgbClr val="00B0F0"/>
                </a:solidFill>
              </a:rPr>
              <a:t> </a:t>
            </a:r>
            <a:r>
              <a:rPr lang="en-GB" u="sng" dirty="0">
                <a:solidFill>
                  <a:srgbClr val="00B0F0"/>
                </a:solidFill>
                <a:hlinkClick r:id="rId4" tooltip="The Beatles"/>
              </a:rPr>
              <a:t>The Beatles</a:t>
            </a:r>
            <a:r>
              <a:rPr lang="en-GB" dirty="0" smtClean="0">
                <a:solidFill>
                  <a:srgbClr val="00B0F0"/>
                </a:solidFill>
              </a:rPr>
              <a:t>.</a:t>
            </a:r>
            <a:endParaRPr lang="uk-UA" dirty="0" smtClean="0">
              <a:solidFill>
                <a:srgbClr val="00B0F0"/>
              </a:solidFill>
            </a:endParaRPr>
          </a:p>
          <a:p>
            <a:r>
              <a:rPr lang="ru-RU" dirty="0" smtClean="0">
                <a:solidFill>
                  <a:srgbClr val="00B0F0"/>
                </a:solidFill>
              </a:rPr>
              <a:t>Написав </a:t>
            </a:r>
            <a:r>
              <a:rPr lang="ru-RU" dirty="0" err="1" smtClean="0">
                <a:solidFill>
                  <a:srgbClr val="00B0F0"/>
                </a:solidFill>
              </a:rPr>
              <a:t>пісню</a:t>
            </a:r>
            <a:r>
              <a:rPr lang="ru-RU" dirty="0">
                <a:solidFill>
                  <a:srgbClr val="00B0F0"/>
                </a:solidFill>
              </a:rPr>
              <a:t> </a:t>
            </a:r>
            <a:r>
              <a:rPr lang="ru-RU" dirty="0">
                <a:solidFill>
                  <a:srgbClr val="00B0F0"/>
                </a:solidFill>
                <a:hlinkClick r:id="rId5" tooltip="Yesterday"/>
              </a:rPr>
              <a:t>«</a:t>
            </a:r>
            <a:r>
              <a:rPr lang="en-GB" dirty="0">
                <a:solidFill>
                  <a:srgbClr val="00B0F0"/>
                </a:solidFill>
                <a:hlinkClick r:id="rId5" tooltip="Yesterday"/>
              </a:rPr>
              <a:t>Yesterday»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Содержимое 4" descr="Paul_McCartney_BBC_Electric_Proms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4355976" y="1268760"/>
            <a:ext cx="4640264" cy="5184576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Джордж </a:t>
            </a:r>
            <a:r>
              <a:rPr lang="ru-RU" dirty="0" err="1" smtClean="0">
                <a:solidFill>
                  <a:srgbClr val="00B0F0"/>
                </a:solidFill>
              </a:rPr>
              <a:t>Харрісон</a:t>
            </a:r>
            <a:r>
              <a:rPr lang="ru-RU" dirty="0" smtClean="0">
                <a:solidFill>
                  <a:srgbClr val="00B0F0"/>
                </a:solidFill>
              </a:rPr>
              <a:t> (вокал, </a:t>
            </a:r>
            <a:r>
              <a:rPr lang="ru-RU" dirty="0" err="1" smtClean="0">
                <a:solidFill>
                  <a:srgbClr val="00B0F0"/>
                </a:solidFill>
              </a:rPr>
              <a:t>соло-гітара</a:t>
            </a:r>
            <a:r>
              <a:rPr lang="ru-RU" dirty="0" smtClean="0">
                <a:solidFill>
                  <a:srgbClr val="00B0F0"/>
                </a:solidFill>
              </a:rPr>
              <a:t>)</a:t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>
                <a:solidFill>
                  <a:srgbClr val="C00000"/>
                </a:solidFill>
              </a:rPr>
              <a:t>Виступав</a:t>
            </a:r>
            <a:r>
              <a:rPr lang="ru-RU" dirty="0">
                <a:solidFill>
                  <a:srgbClr val="C00000"/>
                </a:solidFill>
              </a:rPr>
              <a:t> у </a:t>
            </a:r>
            <a:r>
              <a:rPr lang="ru-RU" dirty="0" err="1">
                <a:solidFill>
                  <a:srgbClr val="C00000"/>
                </a:solidFill>
              </a:rPr>
              <a:t>гурті</a:t>
            </a: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en-GB" dirty="0">
                <a:solidFill>
                  <a:srgbClr val="C00000"/>
                </a:solidFill>
                <a:hlinkClick r:id="rId3" tooltip="The Beatles"/>
              </a:rPr>
              <a:t>The Beatles</a:t>
            </a:r>
            <a:r>
              <a:rPr lang="en-GB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граючи</a:t>
            </a:r>
            <a:r>
              <a:rPr lang="ru-RU" dirty="0">
                <a:solidFill>
                  <a:srgbClr val="C00000"/>
                </a:solidFill>
              </a:rPr>
              <a:t> на </a:t>
            </a:r>
            <a:r>
              <a:rPr lang="ru-RU" dirty="0" err="1">
                <a:solidFill>
                  <a:srgbClr val="C00000"/>
                </a:solidFill>
                <a:hlinkClick r:id="rId4" tooltip="Гітара"/>
              </a:rPr>
              <a:t>гітарі</a:t>
            </a:r>
            <a:r>
              <a:rPr lang="ru-RU" dirty="0">
                <a:solidFill>
                  <a:srgbClr val="C00000"/>
                </a:solidFill>
              </a:rPr>
              <a:t> та </a:t>
            </a:r>
            <a:r>
              <a:rPr lang="ru-RU" dirty="0" err="1">
                <a:solidFill>
                  <a:srgbClr val="C00000"/>
                </a:solidFill>
              </a:rPr>
              <a:t>низці</a:t>
            </a: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dirty="0" err="1">
                <a:solidFill>
                  <a:srgbClr val="C00000"/>
                </a:solidFill>
                <a:hlinkClick r:id="rId5" tooltip="Індія"/>
              </a:rPr>
              <a:t>індійських</a:t>
            </a:r>
            <a:r>
              <a:rPr lang="ru-RU" dirty="0" err="1">
                <a:solidFill>
                  <a:srgbClr val="C00000"/>
                </a:solidFill>
              </a:rPr>
              <a:t>інструментів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зокрема</a:t>
            </a: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dirty="0" err="1">
                <a:solidFill>
                  <a:srgbClr val="C00000"/>
                </a:solidFill>
                <a:hlinkClick r:id="rId6" tooltip="Ситар"/>
              </a:rPr>
              <a:t>ситарі</a:t>
            </a:r>
            <a:r>
              <a:rPr lang="ru-RU" dirty="0">
                <a:solidFill>
                  <a:srgbClr val="C00000"/>
                </a:solidFill>
              </a:rPr>
              <a:t>, уроки </a:t>
            </a:r>
            <a:r>
              <a:rPr lang="ru-RU" dirty="0" err="1">
                <a:solidFill>
                  <a:srgbClr val="C00000"/>
                </a:solidFill>
              </a:rPr>
              <a:t>гри</a:t>
            </a:r>
            <a:r>
              <a:rPr lang="ru-RU" dirty="0">
                <a:solidFill>
                  <a:srgbClr val="C00000"/>
                </a:solidFill>
              </a:rPr>
              <a:t> на </a:t>
            </a:r>
            <a:r>
              <a:rPr lang="ru-RU" dirty="0" err="1">
                <a:solidFill>
                  <a:srgbClr val="C00000"/>
                </a:solidFill>
              </a:rPr>
              <a:t>якому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він</a:t>
            </a:r>
            <a:r>
              <a:rPr lang="ru-RU" dirty="0">
                <a:solidFill>
                  <a:srgbClr val="C00000"/>
                </a:solidFill>
              </a:rPr>
              <a:t> брав у </a:t>
            </a:r>
            <a:r>
              <a:rPr lang="ru-RU" u="sng" dirty="0" err="1">
                <a:solidFill>
                  <a:srgbClr val="C00000"/>
                </a:solidFill>
                <a:hlinkClick r:id="rId7" tooltip="Раві Шанкар"/>
              </a:rPr>
              <a:t>Раві</a:t>
            </a:r>
            <a:r>
              <a:rPr lang="ru-RU" u="sng" dirty="0">
                <a:solidFill>
                  <a:srgbClr val="C00000"/>
                </a:solidFill>
                <a:hlinkClick r:id="rId7" tooltip="Раві Шанкар"/>
              </a:rPr>
              <a:t> </a:t>
            </a:r>
            <a:r>
              <a:rPr lang="ru-RU" u="sng" dirty="0" err="1">
                <a:solidFill>
                  <a:srgbClr val="C00000"/>
                </a:solidFill>
                <a:hlinkClick r:id="rId7" tooltip="Раві Шанкар"/>
              </a:rPr>
              <a:t>Шанкара</a:t>
            </a:r>
            <a:r>
              <a:rPr lang="ru-RU" dirty="0">
                <a:solidFill>
                  <a:srgbClr val="C00000"/>
                </a:solidFill>
              </a:rPr>
              <a:t>. Автор </a:t>
            </a:r>
            <a:r>
              <a:rPr lang="ru-RU" dirty="0" err="1">
                <a:solidFill>
                  <a:srgbClr val="C00000"/>
                </a:solidFill>
              </a:rPr>
              <a:t>відомої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пісні</a:t>
            </a:r>
            <a:r>
              <a:rPr lang="ru-RU" dirty="0">
                <a:solidFill>
                  <a:srgbClr val="C00000"/>
                </a:solidFill>
              </a:rPr>
              <a:t> «</a:t>
            </a:r>
            <a:r>
              <a:rPr lang="ru-RU" dirty="0" err="1">
                <a:solidFill>
                  <a:srgbClr val="C00000"/>
                </a:solidFill>
              </a:rPr>
              <a:t>Бітлз</a:t>
            </a:r>
            <a:r>
              <a:rPr lang="ru-RU" dirty="0">
                <a:solidFill>
                  <a:srgbClr val="C00000"/>
                </a:solidFill>
              </a:rPr>
              <a:t>» «</a:t>
            </a:r>
            <a:r>
              <a:rPr lang="ru-RU" dirty="0" err="1">
                <a:solidFill>
                  <a:srgbClr val="C00000"/>
                </a:solidFill>
              </a:rPr>
              <a:t>Щось</a:t>
            </a:r>
            <a:r>
              <a:rPr lang="ru-RU" dirty="0">
                <a:solidFill>
                  <a:srgbClr val="C00000"/>
                </a:solidFill>
              </a:rPr>
              <a:t>» (</a:t>
            </a:r>
            <a:r>
              <a:rPr lang="ru-RU" i="1" dirty="0">
                <a:solidFill>
                  <a:srgbClr val="C00000"/>
                </a:solidFill>
                <a:hlinkClick r:id="rId8" tooltip="Something"/>
              </a:rPr>
              <a:t>«</a:t>
            </a:r>
            <a:r>
              <a:rPr lang="en-GB" i="1" dirty="0">
                <a:solidFill>
                  <a:srgbClr val="C00000"/>
                </a:solidFill>
                <a:hlinkClick r:id="rId8" tooltip="Something"/>
              </a:rPr>
              <a:t>Something»</a:t>
            </a:r>
            <a:r>
              <a:rPr lang="en-GB" dirty="0">
                <a:solidFill>
                  <a:srgbClr val="C00000"/>
                </a:solidFill>
              </a:rPr>
              <a:t>) </a:t>
            </a:r>
            <a:r>
              <a:rPr lang="ru-RU" dirty="0" err="1">
                <a:solidFill>
                  <a:srgbClr val="C00000"/>
                </a:solidFill>
              </a:rPr>
              <a:t>з</a:t>
            </a:r>
            <a:r>
              <a:rPr lang="ru-RU" dirty="0">
                <a:solidFill>
                  <a:srgbClr val="C00000"/>
                </a:solidFill>
              </a:rPr>
              <a:t> альбому «</a:t>
            </a:r>
            <a:r>
              <a:rPr lang="ru-RU" dirty="0" err="1">
                <a:solidFill>
                  <a:srgbClr val="C00000"/>
                </a:solidFill>
              </a:rPr>
              <a:t>Абатська</a:t>
            </a:r>
            <a:r>
              <a:rPr lang="ru-RU" dirty="0">
                <a:solidFill>
                  <a:srgbClr val="C00000"/>
                </a:solidFill>
              </a:rPr>
              <a:t> дорога» (</a:t>
            </a:r>
            <a:r>
              <a:rPr lang="en-GB" i="1" dirty="0">
                <a:solidFill>
                  <a:srgbClr val="C00000"/>
                </a:solidFill>
                <a:hlinkClick r:id="rId9" tooltip="Abbey Road"/>
              </a:rPr>
              <a:t>Abbey Road</a:t>
            </a:r>
            <a:r>
              <a:rPr lang="en-GB" dirty="0">
                <a:solidFill>
                  <a:srgbClr val="C00000"/>
                </a:solidFill>
              </a:rPr>
              <a:t>) 1969 </a:t>
            </a:r>
            <a:r>
              <a:rPr lang="ru-RU" dirty="0"/>
              <a:t>року.</a:t>
            </a:r>
          </a:p>
        </p:txBody>
      </p:sp>
      <p:pic>
        <p:nvPicPr>
          <p:cNvPr id="5" name="Содержимое 4" descr="ZtRX3BF7OLs.jpg"/>
          <p:cNvPicPr>
            <a:picLocks noGrp="1" noChangeAspect="1"/>
          </p:cNvPicPr>
          <p:nvPr>
            <p:ph sz="half" idx="2"/>
          </p:nvPr>
        </p:nvPicPr>
        <p:blipFill>
          <a:blip r:embed="rId10" cstate="print"/>
          <a:stretch>
            <a:fillRect/>
          </a:stretch>
        </p:blipFill>
        <p:spPr>
          <a:xfrm>
            <a:off x="4572000" y="1268760"/>
            <a:ext cx="4214264" cy="4997152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Стюарт </a:t>
            </a:r>
            <a:r>
              <a:rPr lang="ru-RU" dirty="0" err="1" smtClean="0">
                <a:solidFill>
                  <a:srgbClr val="00B0F0"/>
                </a:solidFill>
              </a:rPr>
              <a:t>Саткліфф</a:t>
            </a:r>
            <a:r>
              <a:rPr lang="ru-RU" dirty="0" smtClean="0">
                <a:solidFill>
                  <a:srgbClr val="00B0F0"/>
                </a:solidFill>
              </a:rPr>
              <a:t> (</a:t>
            </a:r>
            <a:r>
              <a:rPr lang="ru-RU" dirty="0" err="1" smtClean="0">
                <a:solidFill>
                  <a:srgbClr val="00B0F0"/>
                </a:solidFill>
              </a:rPr>
              <a:t>бас-гітара</a:t>
            </a:r>
            <a:r>
              <a:rPr lang="ru-RU" dirty="0" smtClean="0">
                <a:solidFill>
                  <a:srgbClr val="00B0F0"/>
                </a:solidFill>
              </a:rPr>
              <a:t>) </a:t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>
                <a:solidFill>
                  <a:srgbClr val="92D050"/>
                </a:solidFill>
              </a:rPr>
              <a:t>британський</a:t>
            </a:r>
            <a:r>
              <a:rPr lang="ru-RU" dirty="0">
                <a:solidFill>
                  <a:srgbClr val="92D050"/>
                </a:solidFill>
              </a:rPr>
              <a:t> художник, </a:t>
            </a:r>
            <a:r>
              <a:rPr lang="ru-RU" dirty="0" err="1">
                <a:solidFill>
                  <a:srgbClr val="92D050"/>
                </a:solidFill>
              </a:rPr>
              <a:t>бас-гітарист</a:t>
            </a:r>
            <a:r>
              <a:rPr lang="ru-RU" dirty="0">
                <a:solidFill>
                  <a:srgbClr val="92D050"/>
                </a:solidFill>
              </a:rPr>
              <a:t> гурту «</a:t>
            </a:r>
            <a:r>
              <a:rPr lang="en-GB" i="1" dirty="0">
                <a:solidFill>
                  <a:srgbClr val="92D050"/>
                </a:solidFill>
                <a:hlinkClick r:id="rId3" tooltip="The Beatles"/>
              </a:rPr>
              <a:t>The Beatles</a:t>
            </a:r>
            <a:r>
              <a:rPr lang="en-GB" dirty="0">
                <a:solidFill>
                  <a:srgbClr val="92D050"/>
                </a:solidFill>
              </a:rPr>
              <a:t>» (</a:t>
            </a:r>
            <a:r>
              <a:rPr lang="ru-RU" dirty="0" err="1">
                <a:solidFill>
                  <a:srgbClr val="92D050"/>
                </a:solidFill>
              </a:rPr>
              <a:t>січень</a:t>
            </a:r>
            <a:r>
              <a:rPr lang="ru-RU" dirty="0">
                <a:solidFill>
                  <a:srgbClr val="92D050"/>
                </a:solidFill>
              </a:rPr>
              <a:t> </a:t>
            </a:r>
            <a:r>
              <a:rPr lang="ru-RU" dirty="0">
                <a:solidFill>
                  <a:srgbClr val="92D050"/>
                </a:solidFill>
                <a:hlinkClick r:id="rId4" tooltip="1960"/>
              </a:rPr>
              <a:t>1960</a:t>
            </a:r>
            <a:r>
              <a:rPr lang="ru-RU" dirty="0">
                <a:solidFill>
                  <a:srgbClr val="92D050"/>
                </a:solidFill>
              </a:rPr>
              <a:t> — </a:t>
            </a:r>
            <a:r>
              <a:rPr lang="ru-RU" dirty="0" err="1">
                <a:solidFill>
                  <a:srgbClr val="92D050"/>
                </a:solidFill>
              </a:rPr>
              <a:t>червень</a:t>
            </a:r>
            <a:r>
              <a:rPr lang="ru-RU" dirty="0">
                <a:solidFill>
                  <a:srgbClr val="92D050"/>
                </a:solidFill>
              </a:rPr>
              <a:t> </a:t>
            </a:r>
            <a:r>
              <a:rPr lang="ru-RU" dirty="0">
                <a:solidFill>
                  <a:srgbClr val="92D050"/>
                </a:solidFill>
                <a:hlinkClick r:id="rId5" tooltip="1961"/>
              </a:rPr>
              <a:t>1961</a:t>
            </a:r>
            <a:r>
              <a:rPr lang="ru-RU" dirty="0">
                <a:solidFill>
                  <a:srgbClr val="92D050"/>
                </a:solidFill>
              </a:rPr>
              <a:t>), </a:t>
            </a:r>
            <a:r>
              <a:rPr lang="ru-RU" dirty="0" err="1">
                <a:solidFill>
                  <a:srgbClr val="92D050"/>
                </a:solidFill>
              </a:rPr>
              <a:t>відомий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також</a:t>
            </a:r>
            <a:r>
              <a:rPr lang="ru-RU" dirty="0">
                <a:solidFill>
                  <a:srgbClr val="92D050"/>
                </a:solidFill>
              </a:rPr>
              <a:t> як «</a:t>
            </a:r>
            <a:r>
              <a:rPr lang="ru-RU" dirty="0" err="1">
                <a:solidFill>
                  <a:srgbClr val="92D050"/>
                </a:solidFill>
              </a:rPr>
              <a:t>п'ятий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бітл</a:t>
            </a:r>
            <a:r>
              <a:rPr lang="ru-RU" dirty="0">
                <a:solidFill>
                  <a:srgbClr val="92D050"/>
                </a:solidFill>
              </a:rPr>
              <a:t>». </a:t>
            </a:r>
          </a:p>
        </p:txBody>
      </p:sp>
      <p:pic>
        <p:nvPicPr>
          <p:cNvPr id="5" name="Содержимое 4" descr="Stuart_sutcliffe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4644008" y="1052736"/>
            <a:ext cx="4104456" cy="5467136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Піт Бест (</a:t>
            </a:r>
            <a:r>
              <a:rPr lang="ru-RU" dirty="0" err="1" smtClean="0">
                <a:solidFill>
                  <a:srgbClr val="00B0F0"/>
                </a:solidFill>
              </a:rPr>
              <a:t>ударні</a:t>
            </a:r>
            <a:r>
              <a:rPr lang="ru-RU" dirty="0" smtClean="0">
                <a:solidFill>
                  <a:srgbClr val="00B0F0"/>
                </a:solidFill>
              </a:rPr>
              <a:t>)</a:t>
            </a:r>
            <a:endParaRPr lang="ru-RU" dirty="0" smtClean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>
                <a:solidFill>
                  <a:srgbClr val="FFFF00"/>
                </a:solidFill>
              </a:rPr>
              <a:t>британський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музикант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відомий</a:t>
            </a:r>
            <a:r>
              <a:rPr lang="ru-RU" dirty="0">
                <a:solidFill>
                  <a:srgbClr val="FFFF00"/>
                </a:solidFill>
              </a:rPr>
              <a:t> як один </a:t>
            </a:r>
            <a:r>
              <a:rPr lang="ru-RU" dirty="0" err="1">
                <a:solidFill>
                  <a:srgbClr val="FFFF00"/>
                </a:solidFill>
              </a:rPr>
              <a:t>із</a:t>
            </a:r>
            <a:r>
              <a:rPr lang="ru-RU" dirty="0">
                <a:solidFill>
                  <a:srgbClr val="FFFF00"/>
                </a:solidFill>
              </a:rPr>
              <a:t> перших </a:t>
            </a:r>
            <a:r>
              <a:rPr lang="ru-RU" dirty="0" err="1">
                <a:solidFill>
                  <a:srgbClr val="FFFF00"/>
                </a:solidFill>
              </a:rPr>
              <a:t>постійних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ударників</a:t>
            </a:r>
            <a:r>
              <a:rPr lang="ru-RU" dirty="0">
                <a:solidFill>
                  <a:srgbClr val="FFFF00"/>
                </a:solidFill>
              </a:rPr>
              <a:t> гурту «</a:t>
            </a:r>
            <a:r>
              <a:rPr lang="ru-RU" i="1" dirty="0" err="1">
                <a:solidFill>
                  <a:srgbClr val="FFFF00"/>
                </a:solidFill>
                <a:hlinkClick r:id="rId3" tooltip="The Beatles"/>
              </a:rPr>
              <a:t>The</a:t>
            </a:r>
            <a:r>
              <a:rPr lang="ru-RU" i="1" dirty="0">
                <a:solidFill>
                  <a:srgbClr val="FFFF00"/>
                </a:solidFill>
                <a:hlinkClick r:id="rId3" tooltip="The Beatles"/>
              </a:rPr>
              <a:t> </a:t>
            </a:r>
            <a:r>
              <a:rPr lang="ru-RU" i="1" dirty="0" err="1">
                <a:solidFill>
                  <a:srgbClr val="FFFF00"/>
                </a:solidFill>
                <a:hlinkClick r:id="rId3" tooltip="The Beatles"/>
              </a:rPr>
              <a:t>Beatles</a:t>
            </a:r>
            <a:r>
              <a:rPr lang="ru-RU" dirty="0">
                <a:solidFill>
                  <a:srgbClr val="FFFF00"/>
                </a:solidFill>
              </a:rPr>
              <a:t>» (у 1960-1962 роках).</a:t>
            </a:r>
          </a:p>
        </p:txBody>
      </p:sp>
      <p:pic>
        <p:nvPicPr>
          <p:cNvPr id="5" name="Содержимое 4" descr="398px-Pete_Best_drumming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148064" y="1268760"/>
            <a:ext cx="3584581" cy="5394885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2132856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Упродовж</a:t>
            </a:r>
            <a:r>
              <a:rPr lang="ru-RU" dirty="0">
                <a:solidFill>
                  <a:srgbClr val="FF0000"/>
                </a:solidFill>
              </a:rPr>
              <a:t> 1983–1984 </a:t>
            </a:r>
            <a:r>
              <a:rPr lang="ru-RU" dirty="0" err="1">
                <a:solidFill>
                  <a:srgbClr val="FF0000"/>
                </a:solidFill>
              </a:rPr>
              <a:t>років</a:t>
            </a:r>
            <a:r>
              <a:rPr lang="ru-RU" dirty="0">
                <a:solidFill>
                  <a:srgbClr val="FF0000"/>
                </a:solidFill>
              </a:rPr>
              <a:t> на честь кожного </a:t>
            </a:r>
            <a:r>
              <a:rPr lang="ru-RU" dirty="0" err="1">
                <a:solidFill>
                  <a:srgbClr val="FF0000"/>
                </a:solidFill>
              </a:rPr>
              <a:t>з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чотирьох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учасників</a:t>
            </a:r>
            <a:r>
              <a:rPr lang="ru-RU" dirty="0">
                <a:solidFill>
                  <a:srgbClr val="FF0000"/>
                </a:solidFill>
              </a:rPr>
              <a:t> гурту </a:t>
            </a:r>
            <a:r>
              <a:rPr lang="ru-RU" dirty="0" err="1">
                <a:solidFill>
                  <a:srgbClr val="FF0000"/>
                </a:solidFill>
              </a:rPr>
              <a:t>було</a:t>
            </a:r>
            <a:r>
              <a:rPr lang="ru-RU" dirty="0">
                <a:solidFill>
                  <a:srgbClr val="FF0000"/>
                </a:solidFill>
              </a:rPr>
              <a:t> названо </a:t>
            </a:r>
            <a:r>
              <a:rPr lang="ru-RU" dirty="0" err="1">
                <a:solidFill>
                  <a:srgbClr val="FF0000"/>
                </a:solidFill>
              </a:rPr>
              <a:t>малі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планети</a:t>
            </a:r>
            <a:r>
              <a:rPr lang="ru-RU" dirty="0">
                <a:solidFill>
                  <a:srgbClr val="FF0000"/>
                </a:solidFill>
              </a:rPr>
              <a:t> — </a:t>
            </a:r>
            <a:r>
              <a:rPr lang="ru-RU" dirty="0">
                <a:solidFill>
                  <a:srgbClr val="FF0000"/>
                </a:solidFill>
                <a:hlinkClick r:id="rId3" tooltip="4147 Леннон"/>
              </a:rPr>
              <a:t>4147 Леннон</a:t>
            </a:r>
            <a:r>
              <a:rPr lang="ru-RU" dirty="0">
                <a:solidFill>
                  <a:srgbClr val="FF0000"/>
                </a:solidFill>
              </a:rPr>
              <a:t>, </a:t>
            </a:r>
            <a:r>
              <a:rPr lang="ru-RU" dirty="0">
                <a:solidFill>
                  <a:srgbClr val="FF0000"/>
                </a:solidFill>
                <a:hlinkClick r:id="rId4" tooltip="4148 Маккартні"/>
              </a:rPr>
              <a:t>4148 </a:t>
            </a:r>
            <a:r>
              <a:rPr lang="ru-RU" dirty="0" err="1">
                <a:solidFill>
                  <a:srgbClr val="FF0000"/>
                </a:solidFill>
                <a:hlinkClick r:id="rId4" tooltip="4148 Маккартні"/>
              </a:rPr>
              <a:t>Маккартні</a:t>
            </a:r>
            <a:r>
              <a:rPr lang="ru-RU" dirty="0">
                <a:solidFill>
                  <a:srgbClr val="FF0000"/>
                </a:solidFill>
              </a:rPr>
              <a:t>, </a:t>
            </a:r>
            <a:r>
              <a:rPr lang="ru-RU" dirty="0">
                <a:solidFill>
                  <a:srgbClr val="FF0000"/>
                </a:solidFill>
                <a:hlinkClick r:id="rId5" tooltip="4149 Гаррісон"/>
              </a:rPr>
              <a:t>4149 </a:t>
            </a:r>
            <a:r>
              <a:rPr lang="ru-RU" dirty="0" err="1">
                <a:solidFill>
                  <a:srgbClr val="FF0000"/>
                </a:solidFill>
                <a:hlinkClick r:id="rId5" tooltip="4149 Гаррісон"/>
              </a:rPr>
              <a:t>Гаррісон</a:t>
            </a:r>
            <a:r>
              <a:rPr lang="ru-RU" dirty="0">
                <a:solidFill>
                  <a:srgbClr val="FF0000"/>
                </a:solidFill>
              </a:rPr>
              <a:t>, </a:t>
            </a:r>
            <a:r>
              <a:rPr lang="ru-RU" dirty="0">
                <a:solidFill>
                  <a:srgbClr val="FF0000"/>
                </a:solidFill>
                <a:hlinkClick r:id="rId6" tooltip="4150 Старр"/>
              </a:rPr>
              <a:t>4150 </a:t>
            </a:r>
            <a:r>
              <a:rPr lang="ru-RU" dirty="0" err="1">
                <a:solidFill>
                  <a:srgbClr val="FF0000"/>
                </a:solidFill>
                <a:hlinkClick r:id="rId6" tooltip="4150 Старр"/>
              </a:rPr>
              <a:t>Старр</a:t>
            </a:r>
            <a:r>
              <a:rPr lang="ru-RU" dirty="0">
                <a:solidFill>
                  <a:srgbClr val="FF0000"/>
                </a:solidFill>
              </a:rPr>
              <a:t>, а </a:t>
            </a:r>
            <a:r>
              <a:rPr lang="ru-RU" dirty="0">
                <a:solidFill>
                  <a:srgbClr val="FF0000"/>
                </a:solidFill>
                <a:hlinkClick r:id="rId7" tooltip="1998"/>
              </a:rPr>
              <a:t>1998</a:t>
            </a:r>
            <a:r>
              <a:rPr lang="ru-RU" dirty="0">
                <a:solidFill>
                  <a:srgbClr val="FF0000"/>
                </a:solidFill>
              </a:rPr>
              <a:t> року на честь </a:t>
            </a:r>
            <a:r>
              <a:rPr lang="ru-RU" dirty="0" err="1">
                <a:solidFill>
                  <a:srgbClr val="FF0000"/>
                </a:solidFill>
              </a:rPr>
              <a:t>усього</a:t>
            </a:r>
            <a:r>
              <a:rPr lang="ru-RU" dirty="0">
                <a:solidFill>
                  <a:srgbClr val="FF0000"/>
                </a:solidFill>
              </a:rPr>
              <a:t> гурту </a:t>
            </a:r>
            <a:r>
              <a:rPr lang="ru-RU" dirty="0" err="1">
                <a:solidFill>
                  <a:srgbClr val="FF0000"/>
                </a:solidFill>
              </a:rPr>
              <a:t>була</a:t>
            </a:r>
            <a:r>
              <a:rPr lang="ru-RU" dirty="0">
                <a:solidFill>
                  <a:srgbClr val="FF0000"/>
                </a:solidFill>
              </a:rPr>
              <a:t> названа </a:t>
            </a:r>
            <a:r>
              <a:rPr lang="ru-RU" dirty="0">
                <a:solidFill>
                  <a:srgbClr val="FF0000"/>
                </a:solidFill>
                <a:hlinkClick r:id="rId8" tooltip="Мала планета"/>
              </a:rPr>
              <a:t>мала планета</a:t>
            </a:r>
            <a:r>
              <a:rPr lang="ru-RU" dirty="0">
                <a:solidFill>
                  <a:srgbClr val="FF0000"/>
                </a:solidFill>
              </a:rPr>
              <a:t> </a:t>
            </a:r>
            <a:r>
              <a:rPr lang="ru-RU" dirty="0">
                <a:solidFill>
                  <a:srgbClr val="FF0000"/>
                </a:solidFill>
                <a:hlinkClick r:id="rId9" tooltip="8749 Бітлз"/>
              </a:rPr>
              <a:t>8749 </a:t>
            </a:r>
            <a:r>
              <a:rPr lang="ru-RU" dirty="0" err="1">
                <a:solidFill>
                  <a:srgbClr val="FF0000"/>
                </a:solidFill>
                <a:hlinkClick r:id="rId9" tooltip="8749 Бітлз"/>
              </a:rPr>
              <a:t>Бітлз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" name="Содержимое 4" descr="Beatles_logo.png"/>
          <p:cNvPicPr>
            <a:picLocks noGrp="1" noChangeAspect="1"/>
          </p:cNvPicPr>
          <p:nvPr>
            <p:ph sz="half" idx="2"/>
          </p:nvPr>
        </p:nvPicPr>
        <p:blipFill>
          <a:blip r:embed="rId10" cstate="print"/>
          <a:stretch>
            <a:fillRect/>
          </a:stretch>
        </p:blipFill>
        <p:spPr>
          <a:xfrm>
            <a:off x="323528" y="188640"/>
            <a:ext cx="8136904" cy="1961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92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The Beatles («Бітлз»)</vt:lpstr>
      <vt:lpstr>Учасники гурту </vt:lpstr>
      <vt:lpstr> Рінго Старр</vt:lpstr>
      <vt:lpstr>Джон Леннон (вокал, ритм-гітара)</vt:lpstr>
      <vt:lpstr>Пол Маккартні (вокал, ритм-гітара),</vt:lpstr>
      <vt:lpstr>Джордж Харрісон (вокал, соло-гітара) </vt:lpstr>
      <vt:lpstr>Стюарт Саткліфф (бас-гітара)  </vt:lpstr>
      <vt:lpstr>Піт Бест (ударні)</vt:lpstr>
      <vt:lpstr>Слайд 9</vt:lpstr>
      <vt:lpstr>Малюнки,які зробили фанати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Beatles («Бітлз»)</dc:title>
  <dc:creator>Вероника</dc:creator>
  <cp:lastModifiedBy>Вероника</cp:lastModifiedBy>
  <cp:revision>5</cp:revision>
  <dcterms:created xsi:type="dcterms:W3CDTF">2012-10-25T16:24:42Z</dcterms:created>
  <dcterms:modified xsi:type="dcterms:W3CDTF">2012-10-25T17:06:37Z</dcterms:modified>
</cp:coreProperties>
</file>