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78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2134-A3D5-4940-B1B5-1B9FBF19B8C4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1EC7-6971-4884-9481-E5CDC151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7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136904" cy="1470025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 України та ЄС</a:t>
            </a:r>
            <a:endParaRPr lang="ru-RU" sz="7200" dirty="0">
              <a:solidFill>
                <a:srgbClr val="FAF25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ANTE OLIGERI\Desktop\4European_flag_in_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624736" cy="3863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Початок політичних подій і мітингів в Україні.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Характерний вплив на національний патріотизм.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Думки людей </a:t>
            </a:r>
            <a:r>
              <a:rPr lang="uk-UA" sz="36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36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одо цього.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Опитування студентів,які переглядали даний матеріал.</a:t>
            </a:r>
            <a:endParaRPr lang="ru-RU" sz="3600" dirty="0">
              <a:solidFill>
                <a:srgbClr val="FAF2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u="sng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Угода про </a:t>
            </a:r>
            <a:r>
              <a:rPr lang="ru-RU" b="1" u="sng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b="1" u="sng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u="sng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з ЄС</a:t>
            </a:r>
            <a:r>
              <a:rPr lang="ru-RU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угода 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Союзом 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конкретно для 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, і яка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замінуУгоди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про партнерство та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. Угода про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та ЄС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перейти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партнерства і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800" dirty="0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AF25C"/>
                </a:solidFill>
                <a:latin typeface="Times New Roman" pitchFamily="18" charset="0"/>
                <a:cs typeface="Times New Roman" pitchFamily="18" charset="0"/>
              </a:rPr>
              <a:t>інтеграції</a:t>
            </a:r>
            <a:endParaRPr lang="ru-RU" sz="2800" dirty="0">
              <a:solidFill>
                <a:srgbClr val="FAF2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ANTE OLIGERI\Desktop\co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7086601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6967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словами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британського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урядовця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в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грудні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минулого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року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представники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ЄС попросили уряд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вжити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рішучих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дій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й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досягти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прогресу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трьох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ключових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питаннях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вибіркового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правосуддя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виборчої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реформи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виконання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порядку денного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асоціації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"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кожній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цих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сфер є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прогрес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", -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зауважив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Девід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Лідінгтон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Найперше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відзначив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ухвалення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нового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Кримінально-процесуального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кодексу, "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який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віддалив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Україну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радянської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практики".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"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Важливим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кроком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було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звільнення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в’язниці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колишнього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міністра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внутрішніх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справ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Юрія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Луценка", -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наголосив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пан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Лідінгтон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Міністр</a:t>
            </a: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окремо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зупинився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кроках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виконання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умов для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підписання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Асоціації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останні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кілька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тижнів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й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висловив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сподівання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найближчим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часом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Україна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ухвалить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реформу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Генеральної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прокуратури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"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прихильник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подальшого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поглиблення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співпраці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між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ЄС та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Україною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включно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майбутнім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членством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в ЄС. Головне,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щоб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Україна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цього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хотіла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і проводила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реформи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аби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відповідати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критеріям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вступу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", -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резюмував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Девід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Лідінгтон</a:t>
            </a:r>
            <a:r>
              <a:rPr lang="ru-RU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TE OLIGERI\Desktop\pub_138510619018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45782" cy="32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16632"/>
            <a:ext cx="6131024" cy="6336704"/>
          </a:xfrm>
        </p:spPr>
        <p:txBody>
          <a:bodyPr>
            <a:noAutofit/>
          </a:bodyPr>
          <a:lstStyle/>
          <a:p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віддають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перспективі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союзу. Про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соціологічною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службою Центру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Разумкова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соцопитування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інтеграційним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?" 41,7%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респондентів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ЄС",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третини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(32,7%)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опитаних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підтримали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Митний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Білорусі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Казахстану. 12,3%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висловилися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до ЄС, так і до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союзу, 13,3% не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визначили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500" dirty="0">
                <a:solidFill>
                  <a:srgbClr val="FAF25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DANTE OLIGERI\Desktop\1385562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301"/>
            <a:ext cx="3245782" cy="2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TE OLIGERI\Desktop\(4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0001" cy="572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TE OLIGERI\Desktop\JKT_179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413"/>
            <a:ext cx="8473344" cy="58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TE OLIGERI\Desktop\euromajdan_nedila_lviv1212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128"/>
            <a:ext cx="8597360" cy="57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TE OLIGERI\Desktop\maidan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4" y="468592"/>
            <a:ext cx="8945899" cy="59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TE OLIGERI\Desktop\9810198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17" y="814954"/>
            <a:ext cx="9671802" cy="54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ANTE OLIGERI\Desktop\3393134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" y="742599"/>
            <a:ext cx="8971155" cy="56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ANTE OLIGERI\Desktop\RIAN_02325869.LR.r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" y="742599"/>
            <a:ext cx="9188777" cy="59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ANTE OLIGERI\Desktop\main15886134_654ed2272703e9ce039b8a19350c31c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27" y="719951"/>
            <a:ext cx="10053021" cy="5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Питання України та ЄС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Питання України та ЄС</dc:title>
  <dc:creator>DANTE OLIGERI</dc:creator>
  <cp:lastModifiedBy>DNA7 X86</cp:lastModifiedBy>
  <cp:revision>6</cp:revision>
  <dcterms:created xsi:type="dcterms:W3CDTF">2013-12-03T12:33:51Z</dcterms:created>
  <dcterms:modified xsi:type="dcterms:W3CDTF">2014-06-05T18:53:07Z</dcterms:modified>
</cp:coreProperties>
</file>