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3" y="0"/>
            <a:ext cx="9144665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4168" y="4646531"/>
            <a:ext cx="3320320" cy="220353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Презентація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Ліцеїстки</a:t>
            </a:r>
            <a:r>
              <a:rPr lang="uk-UA" b="1" dirty="0" smtClean="0">
                <a:solidFill>
                  <a:schemeClr val="tx1"/>
                </a:solidFill>
              </a:rPr>
              <a:t> гр.ФМ-31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ТЛ НТУУ «КПІ»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Тарасенко Ольги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TEhUUExQVFhQXGBwaFxgYGB4gHRwfHx0cGhwaHB8hHyggGx0lHRwfITEkJSorLi4uFx8zODMsNygtLiwBCgoKDg0OGxAQGzUmICQyLzIvLDcsLzA0LSwsLC8sLCwsLDQsLCwsLCwsLCwsLCwsLCwsLCwsLCwsLCwsLCwsLP/AABEIALcBEwMBIgACEQEDEQH/xAAcAAACAgMBAQAAAAAAAAAAAAAFBgMEAAECBwj/xABKEAACAQIEAwQGBQcJCAMBAAABAgMAEQQSITEFBkETIlFhMnGBkaGxFEJSwdEHI2JykuHwFSQ0Q1NzgsLxFjM1VIOTorIlY9JE/8QAGQEAAwEBAQAAAAAAAAAAAAAAAgMEAQUA/8QAMREAAgEDAgMHAwUBAAMAAAAAAQIAAxEhEjEEE0EUIjJRcaHwYYGRQrHB0eEjBUPx/9oADAMBAAIRAxEAPwBs/KRzNjYvzeBjNh6c4XOFP2QBfKR1LCvJJ+beK9cZiP8AC33Wq3znxDE4TieIliMsSvMcjIxGba+l7Nr0NWMLz1FNpjIIZid3A7OX9pdD7aiao/iG06CU0ta0ANzpxUejjpm8s2vyrqH8o/EVNnxU4Pmf3U1NwrAYj/dT9m/2MQLe6RRb30O4pyPNGtymaPo2jp7GF7UHasd4QuzgHu+8zB/lBxbb4qX9qi2H5xxbf/0y/tUh4nl62ozJ5jVfxqBfpEXTOPFd/dvSzZ8o/vCtp8Sz0+PmfF/8xJ+1U6cy4r/mJPfXnOA5iF7NcHwNMOE4mjdaQ/NTcmNUU22AjYvMWK/t5PfViPmLE7GaQj12PvpfilvsasI1LFdx1hGkvlLmIx2N3ixkv6jt8modJzPjkNnnmU+Z09h2NXI2qc2YWYAjwIuKsoceyb5Elq8GrbYlPEc3YpopVE8gla3ZsGsFOl9PMX9prnh3MGOtCrYqS9nLsWB2YAXHXce+tYjgSNrG2Q/ZOq/uoXPhpYSc6kD7Q1B9tdFatCt1tJClWluLiMGC5ymaY9rNIoCRgZT3b5jmZh4kfKqjcdx6xZjiJj3z3g1+73Re46edK/EcMZGzq2Vjv4HS3sq2cUcLHGVf0pCDrvYLa4NKenURhfb/ACGDTdDpwZPDz3jFYh8RKbnx9Zup9nW4o/i+ZsRJDDJFiZFNhmQt3jdiB6/OlvGCGbV1EUqk3IHdLa2BH1d7XojLgwuEjci7L2YUqbj0mvt7NaVue79Y9ggUEybhXOGOZ79s5Cg3G4OX79KKQcxYlnLx4h1c2vh5T3T6ROR/SQ7D7utLPCOJqZPQvcMCdAfP17dddaMSwpOJpFIbuplGzqRmzXHqI91TrrNxeNqKlxiMDc4O8pQNLFIoGaJrZgdrgbMpOxGhq1xHFT4qP83iJcLNsrA2jYjpY+ifhSI8gzqsys9ljOdSe0Q6i6sNfrGiEHGJERVZu1hux7RRdlsAbSLuN9x4bUhxUU6qZPpf9poCEWYD1gji3NvFME5jxMswts19D6qpt+VTFfVlmJ8jT2o+lQFJI1nhKkqSRcfqNr7qE8J4dh1H5rA+WZ/H4D4Vq8aunIN/vPdmN+lvtFcc+8Vk/wB28o9Z/dVzDYzjsuv0mdR5aD3kUf5rnmwyh4rJGUUt2SqCCRr3gL2v5153juOs+4kkPi7E/wAe+m069R/DBNFAO9HvAw8Ta5firAA2a0oNj4HKDb20Wwks+cIeI4mRiCbKQNgWOp8h4UvfktcTCaKaPuM6k20tlVjr6zpRvFExYuEp2UcQU5+8t/Qa58bfjSqrVy1tWISLStt7QtheYzsrYiQ/pOx+WUVri3M2KVQxLIpNl89CegudAT7Klx3P/D4VIWSO5/s1/AUi8a55ws3ZqI5ZSmii9gSQV2GuuahNGsTYuT6QTUX9KD7xvfiOKy9nJinV3dSpTUgHQr8QanXETLiDD9MnbLYli3Q36eNJU3MOMcCSPAkSZrKGQkgelm121HwoRxHinFHlKuTG4UsVUXI0BtpsSCKatCoy2B955nUHp+J7ScUsYu2IlP60lhQyT8oMULDNNGYwbNdtfYeprxnG8LxhTNJI5fMAQ7gAArmv3jfQ6aUS4By5GUYTvE4z37pZ7bAXsttddyKrWmy2Ik5KMDefSOGnWRFdGDIwDKQdCCLgj2VlD+U4VTBwKgsqpZRtp00ubaVlWXkc8H5nx84x0/aQmfD/AEkhFsDY3C2HXU2FCxHw+cEBzA+QELJtex0GY9T4GqnMnHZoMdiRYFRiHsD+uSCD0PWtQ8yYeQZZoQBYC+UNaysi26gANf1gVzzQxcXHp/UuFS2Dn1/uFW5IlCgwSZwQDdGv0ue633GifKvAuIxySIuJaB1jEijLdXF8tmF9NvOhXDcJCQDhMU8TgaBXIBsgAup3u9yeljTXyvNjIWkEsqyoQ5VrnPuTqDoBYXsNiaRULopJIP2zGrYm237Sfi2IaGJH4hFA7NJkzw3RvRzX+yT5FaqjheDxAvFMFY/VlGU/tr3T8Kn564snZYc4hCV7clsuhy9i1/Xe/wAKD/RsDiO9hcQYmyRZUbS5L5WJB3sDvrSNOtQ9t+saKmk6bzXFuSXAu6Z16Ei49jrSxiOW3jN42ZPI95ffuKdTw3ieEJMJMiZmUZGtcLfcag6CpeE8ffEyCKfB99vrLaNvXp3T7qINUQYOPr8/ibZH6fwfn3iHFjsRD6aEr9pNRRrhnMqNpcUz/wAm4WZiElCOCRlkGU3Bt6Qup9tqFcX5GI7zRgjo4+51099AXpt4lt6QgGGx/Mv4bGo3UVeQ0hScFnhP5uQ2+zJt+0PwqaHj00Ok0bAfaGq+8ffWClfKG80tbxC0fFapkc7dOtLvDuY45LWIo1DilOxrLsu89YGQ4rgcT6gFG8V29ooJjuCyoDcdoniuvvG9NKvUqyVZR4ypT2Mnq8Mj7iIXFJDOIwxA7Mk6De5Y2PtY1dWGQRKYmBWMJmjv6RzWUW6669NqZ8Zw2Kb0ls32l0P76BYvl+WPvRnOPLRvd1q5a9KqQWwZI1GpTFlyJX4NJHHiEWRGja5NiLqb7m/43qzxyEI7NEpAJujKe7lYkG1tvVtVCTHMWXtL3QNbSx7wA19Vh8arjGMhCquYH3X03H36UupQ03IFxG06usi5zCc/EMpIlzKWjUCVR6J3uQPu8K1hOHtYNCw7vauWGxChbDw1ANgfOpHmjY5HIjbKvmnnfqNxUGIwskGX6MwBO4BuHuikjwP1hr40oqLC/wAxDBMt8M4i8c0hQmBxGXdct43tqSydDb6ym/rqzDz7AyxkxytIgsUUixOXLcaXYddNR4UKi4j2jzidDG6wsrkC4GX0iB6ugNUuL4/CPkYrKRmLLZAoa2hF7XKgg7daBVIxPNYm8auOYjtMGpGZQyJoTra2x8a8s4isgt2cZbU3spNq9AkU/Rk/OSG6XGZttdNvAaUi46OSVrBnJF/rE9beNT8IFDm5jK9yoAhjlDhskkUoldoTnVgFIBYZWFtNtbV1iOAZJmVZJCDE4u4YkEoQbiwFhc9a54lg5MDAqxMyNK9zl3ICH76h5Tw0mJxIjmabI8bAkk75TtfreujTomovNQd2I5gTuMczMNy3CihmkQdzYlVzGxGlyxBvra1RYUYKF0fPnKMHBBJPd16ZVOo+Fa4VyvK8shliYIBI6EsBc27nW9iflUOM5SZG780SKARuSdRroB0JpujO8VzMYjPNz4MpkUTMC2WwyqToDa4GYekOtB8RzBiXDSRwHKFzAuxNwRe5zHvWAPuqDh2HgijRpZxlWW/dUm9gnkdwAfbVqXjWGKrHHFPLkj7PT6wOx0FwdfKvKotPEwW+PxEsMhzRqiFSqhRvp0t4P86k4nJLHhZPzpJYqe6SLaRafGp04pkibs8GAmYi7m4Yi17k9RlFXOIYrFQ4cMYY1L95e6CMvcsfXc/AU8UtRARfmYnUc3PzE9/5Nw/Z4HDICTliUXO+3WsrnkmRmwGFaQ98xIW9ZGtZXmFiQYsbT5y5/ZVxk5kS6du+29CkwMDJdmKHIWS+x8qceap4/pcwdL5ZnIIPVrg6EFTp5dKGfydA6KoYrljZFzruTsxK7kHy6VyxVUAC5E6hpObm14oDhrE/m3VvUfbViHiWLg2ZwB46iis/KB1MRJIBIysrbItha6tdnzdNARQviODxGHJLsSEZQMwYZiRmuAwFwLWPnaqgQ+xBkpGncERkj5rLYVWxKCRWd07t1IBTKT6yLj2VXKYGdSEkML9kI1Ei6CzBsxKnUkXGvjfpUUsoXCXxEN2M7KVGlvzYN/voIuHw8jKFl7MGwbODofEdLe2lItr4I39I1rHyPsY/YGLGQyq+FxOeMzCy5gyhMurN4XNxoKI8D5oxEmKwq4nDIXNm7QaNGpfKLjob2FjtevNeH8NxBLmB75Cuqva+bQWo5wfjmOixCRzXtmAJdL21GzDz897UupSUg7Ej7GeQkecbpjw6aV7SvhZCTYPcC/je9jc+JqOXD4/BL2seJilgOgkjfc+BXW2nrFK0nM2GkYriIGUhm7ynNrlMYNm8BqADoQKs4HC4GQ/msWyZhYKoN75UABRtDqGJIP1rdKDkAC5Ht/MPmm9gY98vcQlxTqk+Gj7w0kDBCfVYWJ9lXuKcrRrqWMV+kgsPVmW6n2gVNypF/NoDe/cGu3t8qv8AG8OcQgikZymYEWYggjz3qbkhhf5/cfzCGsIhcU5G+uE/xxm3xW6n20DOAxUB7j5x4SCx9jC6n4U7HgGJgYHD4p7dVZbn3i1/aDU3EuIMhTPB2ysgYsBle97HQb9OhrCzqdJN/XMOynP+f5E/Dc0mMgTo8Z8WHd9jDSmPB8ZjkGjD31oJgpyVWQxP1SRbfEAj3gUKx/I5Xvxgr4NERb3C6/Ks1L1Fvf8A2esfmP8AIzJMOlSrLSFnxkHhKP2W+PdPvq9gubluFlBjbwYW/wBaIA7jMwkbHEbMVho5RaRQfPqPUd6B4zlkjWF7/otv7DsaI4biCPsatrJTqfEOmxi3oq28R+KpLoJAyMBYHLuNdL9fHStjFvDDGYWDEOS6t1vlANvD0tqe3KsMrAMPAignEOV431ibs28Dqv4iqxXp1PGLRHKdPDkQZg8en0lpJFynszJLYXBzAEgewbUI5h4vh5jEUMn5vNoE0IOvjVueCfDsWkTMLWLbiw8/Z1qeHjcFnJDXYggBRdRrpp66MU8XBuIAbNjgwlLMOxT7OTS/rpU4XxcYeV3KhrggX/WP40f4ucsMdtsgrzhpJH0ysfMKftVFw/D6y3lHVqgUCPXHOcXnw8ckdo2V+zYFR0Utppr0+NVuWo8ViTIe2IAUqLaEMyk5gAP0TXHAZJEwxVYoi/bDSUgaZB3xcjrppejHC+K4pQ5LxRqVayoBmz6WJNttT18a6tKkq09IU3kNSqdV9QgiLlyYzIJDO6l9fSy2ysd/C4HvqT/YOT6YVERXDjOLlhtlNtzfU299XvpmJe2ebbbfQeFcPC7elO58f4vTdNQnFOL1IDc1IXg5ZjXDooMCsJQTma+wIPj0C6VnB8DFh8ofERBQR6Km9wALk38jb10L7FOzEbMTZi172OoAt8K47LD9bH/FRqtdRYBR6mC70XNySfQQhxE4FokjeZyFZnOUDc20+fvqfi/E8LNBEWjdlW8Y1H1cp9Xh47ULCQ/Vjzf4GP3Wq9BKwACwSWBuAEAFzvvasUsn/sUWz95mL4psZ7HymynB4coCF7NbA7gW2rK3yvKWwsLFSpK6qdxqfDSspJNze8LbpPBucIf53Of/ALW+dUY4e7RDmzjWFXG4iOXtFZZDcgAjx9dRYbiODcWTEoD+mGX5i1cSpSqeU7lOslgLwfIWANjVVeNTpoHNvDp7tqZpOF51PZFX/UZW+RpdxuBdD31K+sWrKZthhG3DQ1g5BJhg0yKfzjDujJulie7bUg2qnLwbBsRcMtsgsQCMqfVv3TqNCdTRXh8H8zTzkPyqDEYcaUrtLo2Dae7PTcZEXpOU7D81KpIB1V8pJzXBIbQALpoTqBVrAYTGxzRhmkaMuLlkLDLnUDvDMASNd9LVPiYLA2rOXsxmj7zemOp8ao7SzKSwB+0SeDVT3SRFviXDn7RyY2tnOoF+vlWuH4RBNCVcHv8AUWPT5Uw4rjcyMb5W7xtmAJ38d6hbjYmkjV4lDBhZhv8AEE/GqUqsRtAqUBPXeSV/mWH/ALtflRmSPUUJ5L/oUFvsCjb7ivIO4JO575gjmSVY4JHdmVVW5ZdxruPOlaLjTkRCJop0yL3ZbBj31OYdbWzHb6opl56jBwOJDXt2TXy72GprxzjPCVK4do8QFbswAkl1ay3sb+qhempbMNGOmej8UxEEi2lw8iuLEaBkv4X3Xrr5VV43xVIPo/ZSBbra6afWa4O2otavOMVxDH4EJmlur3KDMHBANiffRSbm9Hih+kwrJmVtQAMpDEXXz/GljhNjuIRr3BGxjsOYczZZEjmW9swIVveP31vH8KwjnIWCEgEB7FTcBhYjQ6HwpIjxeBksYpnhbXRr2vpb1CmDEGfu9nknTJGpGhOkaLex8wdaW/D2ODNWseonGK5IePv4dyB4xnMvtFyB7xVJMfjIDZ07RfFdD+yd/YTVvgXF+zZgyNGwilJ1bdVJFunQURwPMvahcywzBr/osLWvc9d+tCRUXcX+fn94YdDtj5+JVwHNkLnKxyN9ltD7jR7D41WFwwNU+McEwj2En5u4BUut0NxcZWt5+FL2J5QniBfDSEruMrZ1+envoQyn6fPnSHY+vz51juJQRrrQXinLME1yPzb+K7e0bUlTcz4uA5ZIwT0O3zrtOcsSdoU9rVQgqrlT7xTaDgj2hiLlbE7GRSBcC7Ha+mlW4+VZOsqj1A0AHM2OOyxD2k1ocX4g2zovqQ1R2usP1ARPZaZ/SY0LyoPrTH2KPxq1FyzEN5HPuFJva8QbeZvYn41g4bjn/rpz6iBQni361IQ4VRsn7R8TgWHG+Y+tz91S/wAnYUbqn+I/iaRByljG9I4k+tz91djkKU+lm/xSH76WeIU7veEKHkojuZcEm5gX2rUEnM2BT+uhHqIpQPIyLYu0Kg9WcdN9zUi8o4Ybz4Ye1D95oOcnmfxC5T/SHZ+ecEv9cD6gTVKb8omF6do3qQ1SPL2EXfFR/wCFSfkhrb8JwaKrNPJlckKRG5vltfTKD1reah2Bm8pvP2nt/JOOE+BglUEB0uAd9zWVrkZEGAw4jJKBO6WBBtc7g6isrpLlROU+GInhPO/D4vp89xdnYuSbWscwta3iu/nS83Lqt20isFECK5W1812Itvp8ae+auHibGSEFFIzLm7QZrguQpQkaG4186qry3IkWKGYMZY1VNPB730ve48KQl9V+k7Jel2UL+q/3idLyoUkOd1s7BUYX7rMUINuosx91PUnBJILSriZDGiLniBYK1gFLKbm1z3rW61S5j4BM/ZhcrETo/pAd0KFNr21uNqaOI4V/ozgKScgFha+4/Csqljb7yRFTWfWJvC+O4p8E81o5OzlOYOoFkCFvqga+dRR83KQGkw2n2kYgfEEVZ5JhvgmU7NOAfapFDuIwhcCF3y9rv4ricOoP7Lke00PIpvkjrNNZkNpcfjODlXeSM/pKCPgak5eaATJbERMM2guQb9BYjxqfhvJmHTEvEwd0KI2rWIzBj08LWpdw2BSLiTRoDlSay31O/j1qZqFMAgSha7XAMK8R4QzG6WfX6uvypfMBSdMykWYbi1b4hy1Kk7JHIL2zA3INi+QDTreomTExyqskrOokyEZyRcANsfIimU6QXAa8x65IyJ7pyUP5lB+oKNnegfI5/mGH/uxR2mp4RJKniMGc1ORhZiN8v3ikmTApLHH2sat3N9jqTtawp15qZRhJixyrl1NibajoNTSrDj8PljXtkvkFgdCRrrr6qj4sVNQKSvhiujvRT4jwDBHQqyNfceu52I9X+lV8dydnih7B9EDDveb3PhTBxLAMXDAZl8V1Hwo1DhbRJp9U/Okrxldfr6xj8NRbM8fxnKWJiFylwOorfHGlimuc6ns47Nrv2ajfby9leg4nMJLBmAt0JojjcOLXZVchV1ZQTsDvvTx/5EGxdYo8ER4GnnfAuasRd1du0AifRgNsu197WrpeN4VyO1w7Rmx70ZtvbW3jTRgeFQSu14FW6sGKm1wRY/wCKD47k2EH83MyHwYXH405eJ4djvaKahWUbXjxguYoAVj+kKhCKpWXS/cA32N9KuYtrhGAOgazwt6Oottp7xSZxTlmRj3Sjiy6G19FA6/xrQviEGJgWLKJI7Br5L230vbSpuUrnumXglQL5jxjZS0U3aMs2RQwMiC+rBbEixO9C8C621+jqdNomO/rkoXwrmXENBiDIyyFEGkiA3uwHe67291UzzliFBsmFW1tofDbc14cOTcQwQBfQfzGWTiAA0kj9kKffeucTxUjsgryDuXOVE7xzsPsm1gOlKE/OeKsNYgLdIk01Nd43mjFZYiJSCUucqr1ZtdtNqMcIRAbiKY/R7xxHFXsf6UfVdfD7KjxrqLHyES2jxDHsm9NpD9YaDXQ2B210Neeyc2Y4n+kTH3fhUuD4vinE2aWU2iJHeO+ZBcW62J99H2O2bxZ4lTskcIIny3+jOdL3Jc+PifKukw0pJJwiZbH0lX7zfekAYvFf2mIP/UeuWXEsN5j/ic/fRdkHnGHjSRhBPQZsLK6QgRxjKXOXugLexv5VoGYAqAgI8CPDyFIeMwsxhhssh9O/pb3BHw1rvE4XEBssedVCroGIHorm0v43rTwobrEDjHTAWOeJebYyIu27W+sPkDf2GqJwEkkUdpFuua5BJ9LKbXHUbUsScPxBgfOGYmRRqb2spbrTdyphWiwi5lyks5t7rGhqUxRS484ScVUqNnE9t5AiZeH4ZWNyE1PtNZXfIrk4DDk7lPvNZXSp+Eek41Q3cn6zwLnuIfTsSf/ALDSbJOyE2JHqNqdOceGyvjMTIsiW7R7oc2bQm1rIRtbrQNuUcQ6qS0NzrYyZTbTSxXQ1NTW25lbuSLAQThuOYpQSuIkFrfWP30UwfNnEArMJyVXfMqG/wAL9anwvJWIWNmuhbW4DKRYC9wwJuelre2o4uWZ+yl7oMhNsoZbWLW8vrD5VQbdBJ0uTYnz/aHOEc4Tx4IypHGW7UqVVCoNlDXspGuu9SR89STqRLg42GQt3TuMys24NvQv/hqnylw6U4VO4TedmFrHTIFvp56UT4HwvII+7mDLNdwDY6OBqR0Jt66Fu4mB8vG015j5PlLeE/KJh85lkwzqxABIsdANBqRpa9BsPjsLLju2jke8kmbIY7WJO18xrri/Dw8mEDqxzRAOLN9UsRr0sBa3XNSzyjGTPH+sPnSq1MBCTGqwFSwjnJxTBPM0v0hR3Atiba5850IFAuJdm8mdJUb88XABvcFVXp6r0Pl4ZCYoXF+0ZhnFtCCxW/uqkmBVZbjZcntJpYRL3BmuWXusJ9A8kf0HD/qCjlAeRf6Bhv7sUerV2in8Rgrm1AcFODtkP3V45z3II48LoCSh9liPxr2PmyQrg5itiQvUXG43FeV8c5meNo4mTDMvZq2V0O5J2INgNPChtesPSPRitFrdYm4Xi7MygFgTYAqbak29deo8NhxXYwmKTMWzCzuRcg9SQeh8OlJ8nGMKSCcHFmA3RlB8bju7+dO/COPRLDG3YylY7yGxU2BuNfRH1a9WRSwsMTabMAdZgjiPE5UkCyRRM1yt7HdTYi6kXF+tqNYjGFkOaFh3FJZTpYqNgR99DOJzYeRkkV2TOXbLJvq19LDa9HZeJYeSARLMgfKoFwRqCvl+jU3JptUK7DzhtVdUBAuYI4FjIQzav6J3Tb161rFqjSXDoRbqwB9xsatYDBo0z2KMCCNGUg6AfOqvFOAWTNk2lYgg37rePtHxpY4UMGPleOWtkfW3vLnHMPtl121XXp5VJh42WJbG25+NUcRwtyJnzMgTsytgdbqqmxv4n51Pg4JCVUSsLISQdb94jqdBSanBuLW65E1eJUj0m4DnjmLoh0+zv3gdaprglIymCGx30P41qHGTCDEd1CVXYLpodSddrXqvw7iOLkawSC9j4jQb7t0papVPhb3htXpK2gnJ6SxLhBcWii027vnfx86yR8gjXKgupPo+ZFbPEZwzKUizDewJ8/tUx8JwkcsMcksSl7EaXtudtaZSp1XbTqmVHRBqtASk+C6/ojw/ACoYZXDPciwQn0QNbrVjjeIbDBTkAzMbXYHTwAAHjWTZykrRhS3ZnR9t1vfytWNSqqwVjvBWqjC4EgjxbHZvgKinnYLo3TwH4VDEmPVWZocOABfbcWzXXveFvfUmOxc0LdnNHhw+UMAFvoRcHf8Aixo24SqmSZq10babhnYJGM2rMw2HiAOlZNi7u5vpmNtvE+VbjxzF8KBFGSzm9k9HvbjXTb4VUw+IkuQ8CKRqQUPsvrRclgmrznr52k+MxZES2Yglm2Pkv76nwBLYcFiWOZ9SbnpW8fIFSP8ANx3yk2K+LHzqzg3zYVTlUavoosNx0rCAcekEGw/M9R5C/wCH4f8AU+81lZyF/wAPw/6n+Y1ld2n4ROI/iM+e+d5Gj4hie5C2aRmBZbn6wte46qaqiZ5JVVIocoXM1w17A2a2tHubuCSYjGTNHk0kkU5mA6kjfpqa3geCStJnAXKIQh76+kVXS1/jRKoIGPL/AGGxtsfP/INw/CZ1XtVxEkayG6KjG1r211Fu8Dp4WqjxzG4zCutsTI1xoxt1JFtb+FOj4B1w8Cm11AB7w6yMfHwNK3PeDfuMQMll1DDqz9L3pbLZtpXZTRB6y9wrjWMbDIyFpJTKw9BToEDeFh41vDcw48KSsPcCk37CwA3J0tp1vRPkLBOYVyC9nkvqOsRA386esXh2OGykZm+jhSLjU5bFaiDudRtge+/9CKNXS2m3zH9zzU884gBQyRXA7oYONwRcDP4VR4RxYS4hWOHjDswuwL38L2zWpnx/CJRPCwhutwTdbiwEf33+NKXLUZ7UMRY5rkeGt6dxSlFFze4j6JViSBaU8RzaSAGwyWGnqN79V0NxVDEcYVn1jCXIufC1MWCwKSCUOLjOrAHxKk3/API1U4hwiK5FjYtmIv18qWa1FX0kTy0qrre89i5F/oGH/uxR2g3KS2wkIG2X76MVqG6iKcd4wZzUR9ElzGwtqdfEeGteXcc5XhxTpIMUqHs1BUr0ubHW1enc2pmwko8QPmK8T50MqzoEVioiTZbj63W1bTB53d3tNOnl97a8m/2FCEH6XCSLHKbC/iL5vZ7afuF4FRg5oy8d3jAUZ11szk2N/P4UlYTCM8cBYEMQbginNeXIpcMpYEOqtlIO1mHTY7mlGuz1CDuLxvJVUwd7RK5zwuWTDA20Q7EH6x8KL8GwuiEjwI+FDOZ8PlfDL+h/mNMuAHdh/VFIq5CiGhteWsTy4plTNGwzwMr+u7/G2X4VVx/LKwQQSRmUSSKvaXY2BAF7DZSa5g4RKcQ8aYqYEq4BLscp7zBrE6bAWqGLDY0Rq0mKZ7/VtoNbXGpv+6r6qkK4t8tJqbglTeEeLPPHGpWVrEqAvTbzv1FUeM8ZxOFgWRXBN1VlKDXMx1HuFC+auOYmPExwCS6MIyAyqbE907iiXEPpPYq35qQWJZWW1yraWtpoG261MaZDg9LSq/cI6zrhWIndZlRIi7XUA3CsS1iDrsb9KH8Q4ni8NH2kuCw4BJTRjfXTYHapMHxyeGGWcxoJARZcp9IsN9a6w3FsXjoAhwsLxM4W17G+hvvtWcPTtdrdYNZQzBgOm8G4PmGUmR1w8Nwud1DkZQLLcfDTzo6vNuKjgRo8OhTKGN2ta97nUagVUwjRr2mXCoM6tGwDG1r6geGo+FS4rjCYeFI2wuePsQGbM2gZrBSQOpFNomkamBn7xdQVNFieuNp3j+Iy4mIPPhUVYnIzCXUEWvbTUajXzqwvHiEmb6OGAia6h9xoCL200O9aj4zHiYnQYdkD37yuetr2utugFZDNFGkoMMrr2RBUNqwJAsLLe/4UNUqaygH8xir3DYTjEc3SmKEtw4iOcZIryavoBYWFwSFHuodxPjgxUvaTYR4zEFRisgsNO4DdfC9re2rn+1eGdMLGcNPbDODF3tSw0APjVbEwYeRpMoxELs6s6sAfRBAFiRbeqq5p8s5OZLTWqHHd2hTh2IRVjkGFlYZZfzgJITKCQDYbk6DTrVTGY/DTO7MkkbvYE5n0t5FbdKPcA5jhw0CQ2kYsQymwG8qIBvuWIqHmbiMGNUJnkjZGvsPK4Nr0gt/xW7dJSrMahFsShxKOAZFPam0a2Itse91660T4LhlkwyiMNb85bNa+hF9qHcR4aucjtgLALYq31QF3A8qN8nx5UyqwcBWIIBG5a++vQVLSXVVsYbtpp3j1yH/w/D/qH/2NZWch/wBAw/6p/wDY1uuuvhE5TeIz56534rjIuIzok0iqZWKANpYnT1erzqhiOI4+LEdjNNKrk2JzX+I3pp54wDyY26IWy4q7EDYWTc+F70O5wiJxhYC9nJBuLaKLdfG9aFBQTS5DGBpeL8QByiSa5XNYG+lr+GunSrPDcTxGZC0eJa4F8paxIHpW0tpvTJwuRFnR3ZMqISbyIL90ab9TpWsBxDDLJNLaKD80ERTKmpJYO2h3tb3US0RYny95nPN7Qfgcfj5YIRDO3aySst2YC/cBC3It410ycYSwkkdWN7XdLEDfX5DrepuWcdCkWGHbRDJiVZruAQuRhfz18Ka+OcQjkKNHIGIWQd0E2LCw2HjSKa3QfOpj3qFalvX9haIrcTx4zAyvdCVPo6Fbg208qr8F4viZJAHlYi+ug+4UbfDsTMe8czyMAI5SSCxI+p1vQrg+EaJszxyrr/Zt+FTVgQSAPSVoyWBvmScvqRG2be0d/wDtrUmLdQ3ea3hVbh3EUs9g59DUIeiAdfVWY6W5UiOS36v76irITWJj6DqKYzPX+WT/ADWL1feaKA/OlXl/jB+jRWw8x03vGBufF70Rbisv/Kye14//ANVWmFAkLkajOubpnXBzNHbOBpcA9R46V5xxjj+LhCSEKYMi3Ygemb6W6bfCnnj2MkOHkzwFFtckyKbD2XpJ4/iIJcL2MjBAQjXDN4kL/VnQ6iqKSqWOo9P5H8QXeyDT559Lf3J34tiGjilbJmZnWxjU2ykC4NtaI4ziWOSOPsihVlJZcq3JF72Xfa3uoPhcVGqxxq6vldjcsxuWstv92ALEfGr/ABPjCYeWNpVAdVIXKWIIN/0NNz1pYpAVmzi2PW0163/NQBm/teCOZWZ2w7PbNl6AD6x6CmDhyaQ/qilbj+NaTsHULl6aH7RozgMXLaHWPYW7rH/NUrptHq4zDMuJxqy3vERlujdnbUjW+utlodxTimPifs5Fw+XMFGVdyRnB6Ed3euJeY5DcdiwyA2DJbNlFu7dzvQ9ubPpEhZ0CMLOC2VdQMmm4vlNdLSGDbn/5Iw5BX51k3MfFis6o0EZfTKxW99Aw+t91F8ZiMUIEZYoGXKS18wIsQTYX1FrdaA8axKM4l7juuWzZl0so2AGttqsz8wzdmoBUg3Gq7X0touuwqfSAwve1o/mG2N7yTDvLicPMxihzaEKwOUkEb6mo+X8djgh7HB4crHZ8qtl3UNprqbW0qnDxiWJJgBcAd0ZWAOovc20Fa4RzFiI3yJALsB3e1ZdgF8NLAAVtBAqkfWbUrEm87wvFOyKo0OroJR+cJur6g6r/ABam2DgxxGHVxhgwdU/r8p7jEgWy23pH4pxIPKZZYZYzHaM2lBGtwB3h8qa+Hc4CBI4Ak5NjrmSw1P6PlW0EFOrfa4gVqnMQW6Gb4phHwaRZ8NIFDPbLKjkljmN9rbVFwjmXD5mlKTgRi7AKpO4FhZjfeu8TzzDOAJQTY7OoNj19FL0P4FjMPFK84njEYOZh2UndH30VRUaqKl+s1KgWjpAOr2m047w4xxr2k4CPmBaPrY3XT9a/sqHmDi+FnxJxEc4VMgRw6OCGuxF+6Rt4+FH+PcY4fiogseKgBXMRnUgXa1jqBYi1SxYDCy4VIu2w8lsxYg7k3ym/t+dPqgVKelmwMARQqsG1WNzKXBlgCRzGePLZV9EkaSiS97foEbVf4t9HkhjGHeFpw4zGwBZbkdfC491CZ+W5HICrE0ZnkOW6kFfzuXL03cVJDyxJCMPaJhYRByHuMx9M7m9J0k0AAI6mQajEm1s+s7xmGkaRj3PSP118T50Z4BKYIVLAA2lvqDudNv41pelJJuykX11BFW0a2CuP0v8A3rl0m01CbSuoLpa89K5AN+H4c/oH/wBjWVx+To//ABuF/U/zGtV2l8InIbczwfmovHiMS64bBmNZpTmeO7mz2N7nU3bpUOAxGIlDPGmGRU3tFGvQt1U9B8qj5rwURxcl8/exkimzE6ZlvYe00Q5N4Lh5JG7SNXAkIGdb6ZGPX2VltVhCvpQtLWGx7FAwkjDa3B7JNt7EL/F6rYrmSwsMQVJtcK4+4Vf4PwKMBWOHS4gY3KDe2503qhxDhzDJliNsq7LpsPAeNTVE05zvGU6mo2xJsbzIWhXs8VNnznMQxY2sLfG9DJMXiXUn6TO+l1GWXXr00GlN/BsM/ZgBVB7QHUW0AN96MQw4gIAxjBswsBf6oAO3jW0k1Jea1QByJ5pgZsQ3pLMwH2Ucnr46VPhcPiEkGeOe4OxVfvr0SGdogRJNFckWAWx667+fwrtuPRZjeQNc6Af6UiobfphUzfrPPOFQygMOzLmy6uVB0uPOuZMLMWa0drGxAkNtgegt1p4w/Ho2uRHmGmpA8/Kh44jG7Sfzcat0Jv6K0h37xNo9AbWhfgkOJECALhlA07zuT8BV/scX/bYUepWPzYVJwxD2S90jyq6sDH6vvpqtjaTte8DcY4finw8inEREEeiI7X8rljSvheWJmc5tR2aahEOqyCwF1I0uT40+4+GUROUUE202pfVsVezXXurY2G5axG2mnhTqdXS+R0imQsu8WoOVJBiWAjltZ+8ABrc22Fhe1E8Py80vZtJ2rMHCks7aKC1+otpVnFQThgTPIAxv3WPnp0q1h8KjQ9pJJMwUlbBupZultaYK/etbME0sXvBOM5egQWe2a/dzM5AGYfdeoRwWPuERow1vbXqbb67U0fzQIoZW8s3rq12GGIWwI9R8/Op3qEgR6pa8FpwrCZoyAlgWZgqjprbQafuqpgXgOFxeViwUs91Wx6HT3Uytyrht1FixNzfe42O1UcJwGOJJgsiAMbbdLLodTfr76rL5sR8tJ9Hl8zEjFceRYux7OY3u99ALFfEnfyrTcdXJGBDuSVu2umXXQU2Y/hcbRlSy320XyW/h4VVbhUHdOUHLt08PPyqerUWwsekNKTZuIvNK57UCNXYqe547XF6opjysy9pg8raKrB2A3BIudOlNBwlnZlTy69RVXHcJ7UoXVhlYtobb+sVtOqg3M1kfygDi8kczMCjxPmBJDA9SbfGmOPE4dCc8kgJW+wOgYjoT41SxPAQzZrkXsLWB9G+psfMUzx4VexCFl66lTuWzb28KNal6m8zRZNsyinFsIJSwny3jkUBlPpPlsfZl+NCuF4GPNKWxGHZWPpZrCx2uDtR/inDcNMoGWAuAtjZbjUXsSL7Cl/E8BZUdFiNnkUafZzL59Bc06oWbSpIIxBo2W5AIh5OW8E8kpX6OVOQplZdbBbj1Ei/8GgvEuBtHiXEMDdj2cdiikrexzC463+dUsNyUvbTxqkiASqFPeIC5lDa63JBvV18I2FmkhEj2XVTcg2I0v50njv8AmNLDeV8M+o2G4kPFuDmWHCKUnzDtbZEvYk6ZhbyBq5wLlVkMzGWYNDYqMuUNmizgW1uM2lczidzhEhmIkkuveeQDVhYkqwv6Q3Fc8P4rjESSV5CIwsoUh81zGSLMCtxa1xqabR08sd3pArFr4NsznFTS4afse3kYFFdTmOzDr03vRSaZ3wRZ2LN3tSbnRzVP+WWms8iRSHLYM6Am29r6Gr8cgbBk5VQd7RdB6R8Sd65oKPU7n4ldmVe9+Z6B+TY//GYX+7/zGsrX5NP+GYX+7/zGsrrLsJyjvPEeY+aFjxOIj+jlsmIfvXAGbOSNcp8BVZebMQigph1AYmxuzHTQ7EfKrHPAVpsWLDRg2mmud9T41b4RlzYS4H+5drWvc+PrrUBNhBJA6RfXnbEu1lEana4XpbqSTparj8XxphV+3bKWy5QoHS/QCqnMMiI8NhZSso31sHYC/jYaVcxc0L4SMxXsJQCSDvl13qare8oS1hLYxWKeAMHZjnOYlyLCwtc32uahwWEkmcoXGbzdjsufwI9EUW4Lgy2ElC94kgAaeXj6qzlzg8scru9gO9bXXWIoNqCggcHVtPVnKC673H4lfC8MFic2y3208ff7Kk4dEt/HWjWJSIRspmVSfaBpbbeg0YihBPaM3XRDb42FTuoBxG03JGZLwZ0Ca9y4Frk+LV3h8M13KlT3vG/1V8aAYbjEQ7pYra249e9jRCHF3JK5GF76H9Eeqgdc3MapnoXCZXES661eXGvQPg2KvCpItv4eNTPxGNT3pVGuxP76INjEQwNzCcuMYoQdPbb51Wjxaad7XW4XX76FYjisZzIrZmtfQX8q6hhuAWLa9Nq9qIaEBiF5OIRkWytp5D76oJxBezKmNCCzHe2zG21cS4IZvAe+o8PPEkZBZA2ZtyL+kfbRXqFiRPWUDMjxzByvcFgNLXqCbDm4szD+PEVLi+LQpub+pT89qGzcxpfuofa1vkKBqdQ7w1ZRtGFkOl295J6edayHIwBJ73QDwFLx5glfQFV9Sg/Ek0P4hi5Cbdq3nrbw6bfGm8uBqjLiiFXvZQb9T6vOqMvFIRbvE2+yPx0oAsROuvs/Gu4MNIzBVDEnYG2vTrQGkvWGGMJ/7RKL5UJPibeHlXL8emb0Sq+pfxvVjC8tSm/aZFseup9WmnxonhuVBbUsT7AP49tAKig2UX9IWi4uYA+lS2BL3NzvarH8pyAG+U2I6evwo5/sil+9IwHgAL0UwXAIE2TMfFjf4aCqFIO8WQRtFbC8RZyQISx0Gl/PXrRbCcPZjdkCC/Urf3AUzLhgNBYDwFqiWHXb5VjADpNAPnK8WC1OVrHbS4+RqDEwakMQxHiA3zBNEyLX8d+oqGWC5JIPvH7qyptiMXfMHJh2DIVC90jL3BoQANNrajpVXEcOVopIzCmV73ygrqxGba9MLCxUi+ltLVkeHOVg2nUa67+e1OVmF7GLZVIFxEuHl6JRYGQdPSU/MCuMRAUiaBA7kKTfKBuxIGhI+NOISwtlNvE2NdiFSNQPaKnUC9xvGk4lz8mUDJwvCI4syx2IP6xrdF+BoFgjA2A+81uuirEi85rYJngPMaQNicTmkuWdlIFtMrNta5+FEeGzRKsZSJm7NMguDoNb72BoPx12TGYlWAW00m1huxI+FSwyZgAHtpSBxLDAjTw4OTLTsp3iQasQWIuLkkjQHqT1rcmOCRhAyBbiwC3O46saFyw5fSa/hbX5V00iCMaXOYbi/UVK1dzuY9aKiXhxIm/ecjrso/8AEVKk+b0Vze8/O9cwSu0Zsth4/wCulcYTEBCe0kRBY7tc7eAvSlu+0YdKy337XICjwy2PwtVbsVk0Kv8AdUeL5kgAy9oW9QNqGHmpV9FGPmTb5Cvciq3Se5qCEG4DFuwGvj/Fqij5UibMwzDKdMt+gHXahMvMsp9HKvqF/iTVP+U5Gvmkffo1v3U9OHqDdotqynpHOPgkCKBNiWKg3CtJ+HyrI5+Hxm6qHI8F+9jSZ2x3vf1/j++tduOoI9R/Gm8hepJga2jriebVAIjg8rs34fjRDhXG5ZIie4PVv8a8/jsRo9vWD916NcKllCME736uvyp9FUQ3tE1dTDeXJeLuzHMxPt/0qj2wttuT18z66t4XlvEP2bMqxrJJ2asSN7E6gXIFgav4XllFlWJ5GYlWbu6DRrdenupNSui9YxKZbaUDOD0IqOKNpDZLN5WNHH5cnzkRxjJbQswt8dKOYTl1rAu9iAvoA9PcDc+dKaszKCq/nEdyQBvc/SKeD4ZJ2mRsikE3F7kW3FhsaPYDllGN3Zmudhp+JNH8JwKBZDIEJdiSSSNzqdBY0TF1FlKqPC1h8rfGgcFh4ren+wlwNsxIblV80lssSFu6WNza+mlr7UfwHAolETNI7NEthuo3Jv1vvRdpr+kqkfx664VktopX1H7qy4G3vCCecsKo1YZd77X/AArRnDekBfyP412lsp1GviK1HGAL2++tuZmkCQEjop9n7jVlIhb8f9KrlVJ039Y+W9SxuR9a3rB+6sU2OYTDGJK+HPRR7DVZY2B0FvXercTltAqt6iP9akRgN2N/AG9vXvTSAxvABIxIVdtrE+rWuyn2rHyHpe3W1dSzP0y28NjXKta10NvG+lEbQZt5DYWUjTofvrmOJe9qRcedTm1uv8eqtI/hY+38aYIF/KD5MMb6Nf213HhiBoSPVXci3OoIHq0rDGbXX5j91T2zeOubbxh4SpEKXNzb76yt8LB7JL72rKvXwic9tzE7nv8AJ6uMYzQsqTkANm9F7aC/gbaXpSh/JzjVIugNhbuyKPn0rVZQtRUm8IVGAtIMTyDxL+rw8Wn2pgarT8i8bYW7KAD+9HwrKytFJBsJhdjuZSm/Jfxh/SC/94fwKqn8kHFOscJ/6w/CsrKO0y87H5IuKf2cX/eFdp+SbinWKH/vD8KysrNIm6jJR+SXiP8AZxj/AKq1tfyVcUtYxxWuf6xfwrKytAtPFrzuH8knEL6rGvn2g+6jmE/I7KLdpMD4hR8Lk39tZWUtqdxvNFQyxxj8lzrFbCxq0hbVncXA8BXfDeQMcECOY10W9m8M3gPOtVlAOGTrcwzWYi0YsFydIqIjMWCNnFiB3rWvrfoauQcvOm0UZ87973kmt1lbyV6QRUI6SX+QpTsWXyZgwrleC4hT9UjxBtWVlD2ZIfaXnf8AJE/gp9ZFYeDSHdLHxDi1ZWVvZknu0NI34BNfS3tIrBwSbYov7VZWUPZEvC7U8kHBZbW/zA1IvDJh9VD7bVqsrezINoPaGMmXASnRkB9bA/OtNwIbhSD4K9h8Tb3VlZR8lYPObpO24Y5FgMg8Ba3wINV34JJ0sfb+P41lZXjQUzRXYTqPhs4toPeK6k4XKfqj2NasrK9yV2nue00OFSW9H/yH7q1/JEt7/C4rKyvclZ7ntOBwiYbW/aq5g+GPcGQi3hvf21lZWLRUG881ZiIYArKysp8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VFhQXGBwaFxgYGB4gHRwfHx0cGhwaHB8hHyggGx0lHRwfITEkJSorLi4uFx8zODMsNygtLiwBCgoKDg0OGxAQGzUmICQyLzIvLDcsLzA0LSwsLC8sLCwsLDQsLCwsLCwsLCwsLCwsLCwsLCwsLCwsLCwsLCwsLP/AABEIALcBEwMBIgACEQEDEQH/xAAcAAACAgMBAQAAAAAAAAAAAAAFBgMEAAECBwj/xABKEAACAQIEAwQGBQcJCAMBAAABAgMAEQQSITEFBkETIlFhMnGBkaGxFEJSwdEHI2JykuHwFSQ0Q1NzgsLxFjM1VIOTorIlY9JE/8QAGQEAAwEBAQAAAAAAAAAAAAAAAgMEAQUA/8QAMREAAgEDAgMHAwUBAAMAAAAAAQIAAxEhEjEEE0EUIjJRcaHwYYGRQrHB0eEjBUPx/9oADAMBAAIRAxEAPwBs/KRzNjYvzeBjNh6c4XOFP2QBfKR1LCvJJ+beK9cZiP8AC33Wq3znxDE4TieIliMsSvMcjIxGba+l7Nr0NWMLz1FNpjIIZid3A7OX9pdD7aiao/iG06CU0ta0ANzpxUejjpm8s2vyrqH8o/EVNnxU4Pmf3U1NwrAYj/dT9m/2MQLe6RRb30O4pyPNGtymaPo2jp7GF7UHasd4QuzgHu+8zB/lBxbb4qX9qi2H5xxbf/0y/tUh4nl62ozJ5jVfxqBfpEXTOPFd/dvSzZ8o/vCtp8Sz0+PmfF/8xJ+1U6cy4r/mJPfXnOA5iF7NcHwNMOE4mjdaQ/NTcmNUU22AjYvMWK/t5PfViPmLE7GaQj12PvpfilvsasI1LFdx1hGkvlLmIx2N3ixkv6jt8modJzPjkNnnmU+Z09h2NXI2qc2YWYAjwIuKsoceyb5Elq8GrbYlPEc3YpopVE8gla3ZsGsFOl9PMX9prnh3MGOtCrYqS9nLsWB2YAXHXce+tYjgSNrG2Q/ZOq/uoXPhpYSc6kD7Q1B9tdFatCt1tJClWluLiMGC5ymaY9rNIoCRgZT3b5jmZh4kfKqjcdx6xZjiJj3z3g1+73Re46edK/EcMZGzq2Vjv4HS3sq2cUcLHGVf0pCDrvYLa4NKenURhfb/ACGDTdDpwZPDz3jFYh8RKbnx9Zup9nW4o/i+ZsRJDDJFiZFNhmQt3jdiB6/OlvGCGbV1EUqk3IHdLa2BH1d7XojLgwuEjci7L2YUqbj0mvt7NaVue79Y9ggUEybhXOGOZ79s5Cg3G4OX79KKQcxYlnLx4h1c2vh5T3T6ROR/SQ7D7utLPCOJqZPQvcMCdAfP17dddaMSwpOJpFIbuplGzqRmzXHqI91TrrNxeNqKlxiMDc4O8pQNLFIoGaJrZgdrgbMpOxGhq1xHFT4qP83iJcLNsrA2jYjpY+ifhSI8gzqsys9ljOdSe0Q6i6sNfrGiEHGJERVZu1hux7RRdlsAbSLuN9x4bUhxUU6qZPpf9poCEWYD1gji3NvFME5jxMswts19D6qpt+VTFfVlmJ8jT2o+lQFJI1nhKkqSRcfqNr7qE8J4dh1H5rA+WZ/H4D4Vq8aunIN/vPdmN+lvtFcc+8Vk/wB28o9Z/dVzDYzjsuv0mdR5aD3kUf5rnmwyh4rJGUUt2SqCCRr3gL2v5153juOs+4kkPi7E/wAe+m069R/DBNFAO9HvAw8Ta5firAA2a0oNj4HKDb20Wwks+cIeI4mRiCbKQNgWOp8h4UvfktcTCaKaPuM6k20tlVjr6zpRvFExYuEp2UcQU5+8t/Qa58bfjSqrVy1tWISLStt7QtheYzsrYiQ/pOx+WUVri3M2KVQxLIpNl89CegudAT7Klx3P/D4VIWSO5/s1/AUi8a55ws3ZqI5ZSmii9gSQV2GuuahNGsTYuT6QTUX9KD7xvfiOKy9nJinV3dSpTUgHQr8QanXETLiDD9MnbLYli3Q36eNJU3MOMcCSPAkSZrKGQkgelm121HwoRxHinFHlKuTG4UsVUXI0BtpsSCKatCoy2B955nUHp+J7ScUsYu2IlP60lhQyT8oMULDNNGYwbNdtfYeprxnG8LxhTNJI5fMAQ7gAArmv3jfQ6aUS4By5GUYTvE4z37pZ7bAXsttddyKrWmy2Ik5KMDefSOGnWRFdGDIwDKQdCCLgj2VlD+U4VTBwKgsqpZRtp00ubaVlWXkc8H5nx84x0/aQmfD/AEkhFsDY3C2HXU2FCxHw+cEBzA+QELJtex0GY9T4GqnMnHZoMdiRYFRiHsD+uSCD0PWtQ8yYeQZZoQBYC+UNaysi26gANf1gVzzQxcXHp/UuFS2Dn1/uFW5IlCgwSZwQDdGv0ue633GifKvAuIxySIuJaB1jEijLdXF8tmF9NvOhXDcJCQDhMU8TgaBXIBsgAup3u9yeljTXyvNjIWkEsqyoQ5VrnPuTqDoBYXsNiaRULopJIP2zGrYm237Sfi2IaGJH4hFA7NJkzw3RvRzX+yT5FaqjheDxAvFMFY/VlGU/tr3T8Kn564snZYc4hCV7clsuhy9i1/Xe/wAKD/RsDiO9hcQYmyRZUbS5L5WJB3sDvrSNOtQ9t+saKmk6bzXFuSXAu6Z16Ei49jrSxiOW3jN42ZPI95ffuKdTw3ieEJMJMiZmUZGtcLfcag6CpeE8ffEyCKfB99vrLaNvXp3T7qINUQYOPr8/ibZH6fwfn3iHFjsRD6aEr9pNRRrhnMqNpcUz/wAm4WZiElCOCRlkGU3Bt6Qup9tqFcX5GI7zRgjo4+51099AXpt4lt6QgGGx/Mv4bGo3UVeQ0hScFnhP5uQ2+zJt+0PwqaHj00Ok0bAfaGq+8ffWClfKG80tbxC0fFapkc7dOtLvDuY45LWIo1DilOxrLsu89YGQ4rgcT6gFG8V29ooJjuCyoDcdoniuvvG9NKvUqyVZR4ypT2Mnq8Mj7iIXFJDOIwxA7Mk6De5Y2PtY1dWGQRKYmBWMJmjv6RzWUW6669NqZ8Zw2Kb0ls32l0P76BYvl+WPvRnOPLRvd1q5a9KqQWwZI1GpTFlyJX4NJHHiEWRGja5NiLqb7m/43qzxyEI7NEpAJujKe7lYkG1tvVtVCTHMWXtL3QNbSx7wA19Vh8arjGMhCquYH3X03H36UupQ03IFxG06usi5zCc/EMpIlzKWjUCVR6J3uQPu8K1hOHtYNCw7vauWGxChbDw1ANgfOpHmjY5HIjbKvmnnfqNxUGIwskGX6MwBO4BuHuikjwP1hr40oqLC/wAxDBMt8M4i8c0hQmBxGXdct43tqSydDb6ym/rqzDz7AyxkxytIgsUUixOXLcaXYddNR4UKi4j2jzidDG6wsrkC4GX0iB6ugNUuL4/CPkYrKRmLLZAoa2hF7XKgg7daBVIxPNYm8auOYjtMGpGZQyJoTra2x8a8s4isgt2cZbU3spNq9AkU/Rk/OSG6XGZttdNvAaUi46OSVrBnJF/rE9beNT8IFDm5jK9yoAhjlDhskkUoldoTnVgFIBYZWFtNtbV1iOAZJmVZJCDE4u4YkEoQbiwFhc9a54lg5MDAqxMyNK9zl3ICH76h5Tw0mJxIjmabI8bAkk75TtfreujTomovNQd2I5gTuMczMNy3CihmkQdzYlVzGxGlyxBvra1RYUYKF0fPnKMHBBJPd16ZVOo+Fa4VyvK8shliYIBI6EsBc27nW9iflUOM5SZG780SKARuSdRroB0JpujO8VzMYjPNz4MpkUTMC2WwyqToDa4GYekOtB8RzBiXDSRwHKFzAuxNwRe5zHvWAPuqDh2HgijRpZxlWW/dUm9gnkdwAfbVqXjWGKrHHFPLkj7PT6wOx0FwdfKvKotPEwW+PxEsMhzRqiFSqhRvp0t4P86k4nJLHhZPzpJYqe6SLaRafGp04pkibs8GAmYi7m4Yi17k9RlFXOIYrFQ4cMYY1L95e6CMvcsfXc/AU8UtRARfmYnUc3PzE9/5Nw/Z4HDICTliUXO+3WsrnkmRmwGFaQ98xIW9ZGtZXmFiQYsbT5y5/ZVxk5kS6du+29CkwMDJdmKHIWS+x8qceap4/pcwdL5ZnIIPVrg6EFTp5dKGfydA6KoYrljZFzruTsxK7kHy6VyxVUAC5E6hpObm14oDhrE/m3VvUfbViHiWLg2ZwB46iis/KB1MRJIBIysrbItha6tdnzdNARQviODxGHJLsSEZQMwYZiRmuAwFwLWPnaqgQ+xBkpGncERkj5rLYVWxKCRWd07t1IBTKT6yLj2VXKYGdSEkML9kI1Ei6CzBsxKnUkXGvjfpUUsoXCXxEN2M7KVGlvzYN/voIuHw8jKFl7MGwbODofEdLe2lItr4I39I1rHyPsY/YGLGQyq+FxOeMzCy5gyhMurN4XNxoKI8D5oxEmKwq4nDIXNm7QaNGpfKLjob2FjtevNeH8NxBLmB75Cuqva+bQWo5wfjmOixCRzXtmAJdL21GzDz897UupSUg7Ej7GeQkecbpjw6aV7SvhZCTYPcC/je9jc+JqOXD4/BL2seJilgOgkjfc+BXW2nrFK0nM2GkYriIGUhm7ynNrlMYNm8BqADoQKs4HC4GQ/msWyZhYKoN75UABRtDqGJIP1rdKDkAC5Ht/MPmm9gY98vcQlxTqk+Gj7w0kDBCfVYWJ9lXuKcrRrqWMV+kgsPVmW6n2gVNypF/NoDe/cGu3t8qv8AG8OcQgikZymYEWYggjz3qbkhhf5/cfzCGsIhcU5G+uE/xxm3xW6n20DOAxUB7j5x4SCx9jC6n4U7HgGJgYHD4p7dVZbn3i1/aDU3EuIMhTPB2ysgYsBle97HQb9OhrCzqdJN/XMOynP+f5E/Dc0mMgTo8Z8WHd9jDSmPB8ZjkGjD31oJgpyVWQxP1SRbfEAj3gUKx/I5Xvxgr4NERb3C6/Ks1L1Fvf8A2esfmP8AIzJMOlSrLSFnxkHhKP2W+PdPvq9gubluFlBjbwYW/wBaIA7jMwkbHEbMVho5RaRQfPqPUd6B4zlkjWF7/otv7DsaI4biCPsatrJTqfEOmxi3oq28R+KpLoJAyMBYHLuNdL9fHStjFvDDGYWDEOS6t1vlANvD0tqe3KsMrAMPAignEOV431ibs28Dqv4iqxXp1PGLRHKdPDkQZg8en0lpJFynszJLYXBzAEgewbUI5h4vh5jEUMn5vNoE0IOvjVueCfDsWkTMLWLbiw8/Z1qeHjcFnJDXYggBRdRrpp66MU8XBuIAbNjgwlLMOxT7OTS/rpU4XxcYeV3KhrggX/WP40f4ucsMdtsgrzhpJH0ysfMKftVFw/D6y3lHVqgUCPXHOcXnw8ckdo2V+zYFR0Utppr0+NVuWo8ViTIe2IAUqLaEMyk5gAP0TXHAZJEwxVYoi/bDSUgaZB3xcjrppejHC+K4pQ5LxRqVayoBmz6WJNttT18a6tKkq09IU3kNSqdV9QgiLlyYzIJDO6l9fSy2ysd/C4HvqT/YOT6YVERXDjOLlhtlNtzfU299XvpmJe2ebbbfQeFcPC7elO58f4vTdNQnFOL1IDc1IXg5ZjXDooMCsJQTma+wIPj0C6VnB8DFh8ofERBQR6Km9wALk38jb10L7FOzEbMTZi172OoAt8K47LD9bH/FRqtdRYBR6mC70XNySfQQhxE4FokjeZyFZnOUDc20+fvqfi/E8LNBEWjdlW8Y1H1cp9Xh47ULCQ/Vjzf4GP3Wq9BKwACwSWBuAEAFzvvasUsn/sUWz95mL4psZ7HymynB4coCF7NbA7gW2rK3yvKWwsLFSpK6qdxqfDSspJNze8LbpPBucIf53Of/ALW+dUY4e7RDmzjWFXG4iOXtFZZDcgAjx9dRYbiODcWTEoD+mGX5i1cSpSqeU7lOslgLwfIWANjVVeNTpoHNvDp7tqZpOF51PZFX/UZW+RpdxuBdD31K+sWrKZthhG3DQ1g5BJhg0yKfzjDujJulie7bUg2qnLwbBsRcMtsgsQCMqfVv3TqNCdTRXh8H8zTzkPyqDEYcaUrtLo2Dae7PTcZEXpOU7D81KpIB1V8pJzXBIbQALpoTqBVrAYTGxzRhmkaMuLlkLDLnUDvDMASNd9LVPiYLA2rOXsxmj7zemOp8ao7SzKSwB+0SeDVT3SRFviXDn7RyY2tnOoF+vlWuH4RBNCVcHv8AUWPT5Uw4rjcyMb5W7xtmAJ38d6hbjYmkjV4lDBhZhv8AEE/GqUqsRtAqUBPXeSV/mWH/ALtflRmSPUUJ5L/oUFvsCjb7ivIO4JO575gjmSVY4JHdmVVW5ZdxruPOlaLjTkRCJop0yL3ZbBj31OYdbWzHb6opl56jBwOJDXt2TXy72GprxzjPCVK4do8QFbswAkl1ay3sb+qhempbMNGOmej8UxEEi2lw8iuLEaBkv4X3Xrr5VV43xVIPo/ZSBbra6afWa4O2otavOMVxDH4EJmlur3KDMHBANiffRSbm9Hih+kwrJmVtQAMpDEXXz/GljhNjuIRr3BGxjsOYczZZEjmW9swIVveP31vH8KwjnIWCEgEB7FTcBhYjQ6HwpIjxeBksYpnhbXRr2vpb1CmDEGfu9nknTJGpGhOkaLex8wdaW/D2ODNWseonGK5IePv4dyB4xnMvtFyB7xVJMfjIDZ07RfFdD+yd/YTVvgXF+zZgyNGwilJ1bdVJFunQURwPMvahcywzBr/osLWvc9d+tCRUXcX+fn94YdDtj5+JVwHNkLnKxyN9ltD7jR7D41WFwwNU+McEwj2En5u4BUut0NxcZWt5+FL2J5QniBfDSEruMrZ1+envoQyn6fPnSHY+vz51juJQRrrQXinLME1yPzb+K7e0bUlTcz4uA5ZIwT0O3zrtOcsSdoU9rVQgqrlT7xTaDgj2hiLlbE7GRSBcC7Ha+mlW4+VZOsqj1A0AHM2OOyxD2k1ocX4g2zovqQ1R2usP1ARPZaZ/SY0LyoPrTH2KPxq1FyzEN5HPuFJva8QbeZvYn41g4bjn/rpz6iBQni361IQ4VRsn7R8TgWHG+Y+tz91S/wAnYUbqn+I/iaRByljG9I4k+tz91djkKU+lm/xSH76WeIU7veEKHkojuZcEm5gX2rUEnM2BT+uhHqIpQPIyLYu0Kg9WcdN9zUi8o4Ybz4Ye1D95oOcnmfxC5T/SHZ+ecEv9cD6gTVKb8omF6do3qQ1SPL2EXfFR/wCFSfkhrb8JwaKrNPJlckKRG5vltfTKD1reah2Bm8pvP2nt/JOOE+BglUEB0uAd9zWVrkZEGAw4jJKBO6WBBtc7g6isrpLlROU+GInhPO/D4vp89xdnYuSbWscwta3iu/nS83Lqt20isFECK5W1812Itvp8ae+auHibGSEFFIzLm7QZrguQpQkaG4186qry3IkWKGYMZY1VNPB730ve48KQl9V+k7Jel2UL+q/3idLyoUkOd1s7BUYX7rMUINuosx91PUnBJILSriZDGiLniBYK1gFLKbm1z3rW61S5j4BM/ZhcrETo/pAd0KFNr21uNqaOI4V/ozgKScgFha+4/Csqljb7yRFTWfWJvC+O4p8E81o5OzlOYOoFkCFvqga+dRR83KQGkw2n2kYgfEEVZ5JhvgmU7NOAfapFDuIwhcCF3y9rv4ricOoP7Lke00PIpvkjrNNZkNpcfjODlXeSM/pKCPgak5eaATJbERMM2guQb9BYjxqfhvJmHTEvEwd0KI2rWIzBj08LWpdw2BSLiTRoDlSay31O/j1qZqFMAgSha7XAMK8R4QzG6WfX6uvypfMBSdMykWYbi1b4hy1Kk7JHIL2zA3INi+QDTreomTExyqskrOokyEZyRcANsfIimU6QXAa8x65IyJ7pyUP5lB+oKNnegfI5/mGH/uxR2mp4RJKniMGc1ORhZiN8v3ikmTApLHH2sat3N9jqTtawp15qZRhJixyrl1NibajoNTSrDj8PljXtkvkFgdCRrrr6qj4sVNQKSvhiujvRT4jwDBHQqyNfceu52I9X+lV8dydnih7B9EDDveb3PhTBxLAMXDAZl8V1Hwo1DhbRJp9U/Okrxldfr6xj8NRbM8fxnKWJiFylwOorfHGlimuc6ns47Nrv2ajfby9leg4nMJLBmAt0JojjcOLXZVchV1ZQTsDvvTx/5EGxdYo8ER4GnnfAuasRd1du0AifRgNsu197WrpeN4VyO1w7Rmx70ZtvbW3jTRgeFQSu14FW6sGKm1wRY/wCKD47k2EH83MyHwYXH405eJ4djvaKahWUbXjxguYoAVj+kKhCKpWXS/cA32N9KuYtrhGAOgazwt6Oottp7xSZxTlmRj3Sjiy6G19FA6/xrQviEGJgWLKJI7Br5L230vbSpuUrnumXglQL5jxjZS0U3aMs2RQwMiC+rBbEixO9C8C621+jqdNomO/rkoXwrmXENBiDIyyFEGkiA3uwHe67291UzzliFBsmFW1tofDbc14cOTcQwQBfQfzGWTiAA0kj9kKffeucTxUjsgryDuXOVE7xzsPsm1gOlKE/OeKsNYgLdIk01Nd43mjFZYiJSCUucqr1ZtdtNqMcIRAbiKY/R7xxHFXsf6UfVdfD7KjxrqLHyES2jxDHsm9NpD9YaDXQ2B210Neeyc2Y4n+kTH3fhUuD4vinE2aWU2iJHeO+ZBcW62J99H2O2bxZ4lTskcIIny3+jOdL3Jc+PifKukw0pJJwiZbH0lX7zfekAYvFf2mIP/UeuWXEsN5j/ic/fRdkHnGHjSRhBPQZsLK6QgRxjKXOXugLexv5VoGYAqAgI8CPDyFIeMwsxhhssh9O/pb3BHw1rvE4XEBssedVCroGIHorm0v43rTwobrEDjHTAWOeJebYyIu27W+sPkDf2GqJwEkkUdpFuua5BJ9LKbXHUbUsScPxBgfOGYmRRqb2spbrTdyphWiwi5lyks5t7rGhqUxRS484ScVUqNnE9t5AiZeH4ZWNyE1PtNZXfIrk4DDk7lPvNZXSp+Eek41Q3cn6zwLnuIfTsSf/ALDSbJOyE2JHqNqdOceGyvjMTIsiW7R7oc2bQm1rIRtbrQNuUcQ6qS0NzrYyZTbTSxXQ1NTW25lbuSLAQThuOYpQSuIkFrfWP30UwfNnEArMJyVXfMqG/wAL9anwvJWIWNmuhbW4DKRYC9wwJuelre2o4uWZ+yl7oMhNsoZbWLW8vrD5VQbdBJ0uTYnz/aHOEc4Tx4IypHGW7UqVVCoNlDXspGuu9SR89STqRLg42GQt3TuMys24NvQv/hqnylw6U4VO4TedmFrHTIFvp56UT4HwvII+7mDLNdwDY6OBqR0Jt66Fu4mB8vG015j5PlLeE/KJh85lkwzqxABIsdANBqRpa9BsPjsLLju2jke8kmbIY7WJO18xrri/Dw8mEDqxzRAOLN9UsRr0sBa3XNSzyjGTPH+sPnSq1MBCTGqwFSwjnJxTBPM0v0hR3Atiba5850IFAuJdm8mdJUb88XABvcFVXp6r0Pl4ZCYoXF+0ZhnFtCCxW/uqkmBVZbjZcntJpYRL3BmuWXusJ9A8kf0HD/qCjlAeRf6Bhv7sUerV2in8Rgrm1AcFODtkP3V45z3II48LoCSh9liPxr2PmyQrg5itiQvUXG43FeV8c5meNo4mTDMvZq2V0O5J2INgNPChtesPSPRitFrdYm4Xi7MygFgTYAqbak29deo8NhxXYwmKTMWzCzuRcg9SQeh8OlJ8nGMKSCcHFmA3RlB8bju7+dO/COPRLDG3YylY7yGxU2BuNfRH1a9WRSwsMTabMAdZgjiPE5UkCyRRM1yt7HdTYi6kXF+tqNYjGFkOaFh3FJZTpYqNgR99DOJzYeRkkV2TOXbLJvq19LDa9HZeJYeSARLMgfKoFwRqCvl+jU3JptUK7DzhtVdUBAuYI4FjIQzav6J3Tb161rFqjSXDoRbqwB9xsatYDBo0z2KMCCNGUg6AfOqvFOAWTNk2lYgg37rePtHxpY4UMGPleOWtkfW3vLnHMPtl121XXp5VJh42WJbG25+NUcRwtyJnzMgTsytgdbqqmxv4n51Pg4JCVUSsLISQdb94jqdBSanBuLW65E1eJUj0m4DnjmLoh0+zv3gdaprglIymCGx30P41qHGTCDEd1CVXYLpodSddrXqvw7iOLkawSC9j4jQb7t0papVPhb3htXpK2gnJ6SxLhBcWii027vnfx86yR8gjXKgupPo+ZFbPEZwzKUizDewJ8/tUx8JwkcsMcksSl7EaXtudtaZSp1XbTqmVHRBqtASk+C6/ojw/ACoYZXDPciwQn0QNbrVjjeIbDBTkAzMbXYHTwAAHjWTZykrRhS3ZnR9t1vfytWNSqqwVjvBWqjC4EgjxbHZvgKinnYLo3TwH4VDEmPVWZocOABfbcWzXXveFvfUmOxc0LdnNHhw+UMAFvoRcHf8Aixo24SqmSZq10babhnYJGM2rMw2HiAOlZNi7u5vpmNtvE+VbjxzF8KBFGSzm9k9HvbjXTb4VUw+IkuQ8CKRqQUPsvrRclgmrznr52k+MxZES2Yglm2Pkv76nwBLYcFiWOZ9SbnpW8fIFSP8ANx3yk2K+LHzqzg3zYVTlUavoosNx0rCAcekEGw/M9R5C/wCH4f8AU+81lZyF/wAPw/6n+Y1ld2n4ROI/iM+e+d5Gj4hie5C2aRmBZbn6wte46qaqiZ5JVVIocoXM1w17A2a2tHubuCSYjGTNHk0kkU5mA6kjfpqa3geCStJnAXKIQh76+kVXS1/jRKoIGPL/AGGxtsfP/INw/CZ1XtVxEkayG6KjG1r211Fu8Dp4WqjxzG4zCutsTI1xoxt1JFtb+FOj4B1w8Cm11AB7w6yMfHwNK3PeDfuMQMll1DDqz9L3pbLZtpXZTRB6y9wrjWMbDIyFpJTKw9BToEDeFh41vDcw48KSsPcCk37CwA3J0tp1vRPkLBOYVyC9nkvqOsRA386esXh2OGykZm+jhSLjU5bFaiDudRtge+/9CKNXS2m3zH9zzU884gBQyRXA7oYONwRcDP4VR4RxYS4hWOHjDswuwL38L2zWpnx/CJRPCwhutwTdbiwEf33+NKXLUZ7UMRY5rkeGt6dxSlFFze4j6JViSBaU8RzaSAGwyWGnqN79V0NxVDEcYVn1jCXIufC1MWCwKSCUOLjOrAHxKk3/API1U4hwiK5FjYtmIv18qWa1FX0kTy0qrre89i5F/oGH/uxR2g3KS2wkIG2X76MVqG6iKcd4wZzUR9ElzGwtqdfEeGteXcc5XhxTpIMUqHs1BUr0ubHW1enc2pmwko8QPmK8T50MqzoEVioiTZbj63W1bTB53d3tNOnl97a8m/2FCEH6XCSLHKbC/iL5vZ7afuF4FRg5oy8d3jAUZ11szk2N/P4UlYTCM8cBYEMQbginNeXIpcMpYEOqtlIO1mHTY7mlGuz1CDuLxvJVUwd7RK5zwuWTDA20Q7EH6x8KL8GwuiEjwI+FDOZ8PlfDL+h/mNMuAHdh/VFIq5CiGhteWsTy4plTNGwzwMr+u7/G2X4VVx/LKwQQSRmUSSKvaXY2BAF7DZSa5g4RKcQ8aYqYEq4BLscp7zBrE6bAWqGLDY0Rq0mKZ7/VtoNbXGpv+6r6qkK4t8tJqbglTeEeLPPHGpWVrEqAvTbzv1FUeM8ZxOFgWRXBN1VlKDXMx1HuFC+auOYmPExwCS6MIyAyqbE907iiXEPpPYq35qQWJZWW1yraWtpoG261MaZDg9LSq/cI6zrhWIndZlRIi7XUA3CsS1iDrsb9KH8Q4ni8NH2kuCw4BJTRjfXTYHapMHxyeGGWcxoJARZcp9IsN9a6w3FsXjoAhwsLxM4W17G+hvvtWcPTtdrdYNZQzBgOm8G4PmGUmR1w8Nwud1DkZQLLcfDTzo6vNuKjgRo8OhTKGN2ta97nUagVUwjRr2mXCoM6tGwDG1r6geGo+FS4rjCYeFI2wuePsQGbM2gZrBSQOpFNomkamBn7xdQVNFieuNp3j+Iy4mIPPhUVYnIzCXUEWvbTUajXzqwvHiEmb6OGAia6h9xoCL200O9aj4zHiYnQYdkD37yuetr2utugFZDNFGkoMMrr2RBUNqwJAsLLe/4UNUqaygH8xir3DYTjEc3SmKEtw4iOcZIryavoBYWFwSFHuodxPjgxUvaTYR4zEFRisgsNO4DdfC9re2rn+1eGdMLGcNPbDODF3tSw0APjVbEwYeRpMoxELs6s6sAfRBAFiRbeqq5p8s5OZLTWqHHd2hTh2IRVjkGFlYZZfzgJITKCQDYbk6DTrVTGY/DTO7MkkbvYE5n0t5FbdKPcA5jhw0CQ2kYsQymwG8qIBvuWIqHmbiMGNUJnkjZGvsPK4Nr0gt/xW7dJSrMahFsShxKOAZFPam0a2Itse91660T4LhlkwyiMNb85bNa+hF9qHcR4aucjtgLALYq31QF3A8qN8nx5UyqwcBWIIBG5a++vQVLSXVVsYbtpp3j1yH/w/D/qH/2NZWch/wBAw/6p/wDY1uuuvhE5TeIz56534rjIuIzok0iqZWKANpYnT1erzqhiOI4+LEdjNNKrk2JzX+I3pp54wDyY26IWy4q7EDYWTc+F70O5wiJxhYC9nJBuLaKLdfG9aFBQTS5DGBpeL8QByiSa5XNYG+lr+GunSrPDcTxGZC0eJa4F8paxIHpW0tpvTJwuRFnR3ZMqISbyIL90ab9TpWsBxDDLJNLaKD80ERTKmpJYO2h3tb3US0RYny95nPN7Qfgcfj5YIRDO3aySst2YC/cBC3It410ycYSwkkdWN7XdLEDfX5DrepuWcdCkWGHbRDJiVZruAQuRhfz18Ka+OcQjkKNHIGIWQd0E2LCw2HjSKa3QfOpj3qFalvX9haIrcTx4zAyvdCVPo6Fbg208qr8F4viZJAHlYi+ug+4UbfDsTMe8czyMAI5SSCxI+p1vQrg+EaJszxyrr/Zt+FTVgQSAPSVoyWBvmScvqRG2be0d/wDtrUmLdQ3ea3hVbh3EUs9g59DUIeiAdfVWY6W5UiOS36v76irITWJj6DqKYzPX+WT/ADWL1feaKA/OlXl/jB+jRWw8x03vGBufF70Rbisv/Kye14//ANVWmFAkLkajOubpnXBzNHbOBpcA9R46V5xxjj+LhCSEKYMi3Ygemb6W6bfCnnj2MkOHkzwFFtckyKbD2XpJ4/iIJcL2MjBAQjXDN4kL/VnQ6iqKSqWOo9P5H8QXeyDT559Lf3J34tiGjilbJmZnWxjU2ykC4NtaI4ziWOSOPsihVlJZcq3JF72Xfa3uoPhcVGqxxq6vldjcsxuWstv92ALEfGr/ABPjCYeWNpVAdVIXKWIIN/0NNz1pYpAVmzi2PW0163/NQBm/teCOZWZ2w7PbNl6AD6x6CmDhyaQ/qilbj+NaTsHULl6aH7RozgMXLaHWPYW7rH/NUrptHq4zDMuJxqy3vERlujdnbUjW+utlodxTimPifs5Fw+XMFGVdyRnB6Ed3euJeY5DcdiwyA2DJbNlFu7dzvQ9ubPpEhZ0CMLOC2VdQMmm4vlNdLSGDbn/5Iw5BX51k3MfFis6o0EZfTKxW99Aw+t91F8ZiMUIEZYoGXKS18wIsQTYX1FrdaA8axKM4l7juuWzZl0so2AGttqsz8wzdmoBUg3Gq7X0touuwqfSAwve1o/mG2N7yTDvLicPMxihzaEKwOUkEb6mo+X8djgh7HB4crHZ8qtl3UNprqbW0qnDxiWJJgBcAd0ZWAOovc20Fa4RzFiI3yJALsB3e1ZdgF8NLAAVtBAqkfWbUrEm87wvFOyKo0OroJR+cJur6g6r/ABam2DgxxGHVxhgwdU/r8p7jEgWy23pH4pxIPKZZYZYzHaM2lBGtwB3h8qa+Hc4CBI4Ak5NjrmSw1P6PlW0EFOrfa4gVqnMQW6Gb4phHwaRZ8NIFDPbLKjkljmN9rbVFwjmXD5mlKTgRi7AKpO4FhZjfeu8TzzDOAJQTY7OoNj19FL0P4FjMPFK84njEYOZh2UndH30VRUaqKl+s1KgWjpAOr2m047w4xxr2k4CPmBaPrY3XT9a/sqHmDi+FnxJxEc4VMgRw6OCGuxF+6Rt4+FH+PcY4fiogseKgBXMRnUgXa1jqBYi1SxYDCy4VIu2w8lsxYg7k3ym/t+dPqgVKelmwMARQqsG1WNzKXBlgCRzGePLZV9EkaSiS97foEbVf4t9HkhjGHeFpw4zGwBZbkdfC491CZ+W5HICrE0ZnkOW6kFfzuXL03cVJDyxJCMPaJhYRByHuMx9M7m9J0k0AAI6mQajEm1s+s7xmGkaRj3PSP118T50Z4BKYIVLAA2lvqDudNv41pelJJuykX11BFW0a2CuP0v8A3rl0m01CbSuoLpa89K5AN+H4c/oH/wBjWVx+To//ABuF/U/zGtV2l8InIbczwfmovHiMS64bBmNZpTmeO7mz2N7nU3bpUOAxGIlDPGmGRU3tFGvQt1U9B8qj5rwURxcl8/exkimzE6ZlvYe00Q5N4Lh5JG7SNXAkIGdb6ZGPX2VltVhCvpQtLWGx7FAwkjDa3B7JNt7EL/F6rYrmSwsMQVJtcK4+4Vf4PwKMBWOHS4gY3KDe2503qhxDhzDJliNsq7LpsPAeNTVE05zvGU6mo2xJsbzIWhXs8VNnznMQxY2sLfG9DJMXiXUn6TO+l1GWXXr00GlN/BsM/ZgBVB7QHUW0AN96MQw4gIAxjBswsBf6oAO3jW0k1Jea1QByJ5pgZsQ3pLMwH2Ucnr46VPhcPiEkGeOe4OxVfvr0SGdogRJNFckWAWx667+fwrtuPRZjeQNc6Af6UiobfphUzfrPPOFQygMOzLmy6uVB0uPOuZMLMWa0drGxAkNtgegt1p4w/Ho2uRHmGmpA8/Kh44jG7Sfzcat0Jv6K0h37xNo9AbWhfgkOJECALhlA07zuT8BV/scX/bYUepWPzYVJwxD2S90jyq6sDH6vvpqtjaTte8DcY4finw8inEREEeiI7X8rljSvheWJmc5tR2aahEOqyCwF1I0uT40+4+GUROUUE202pfVsVezXXurY2G5axG2mnhTqdXS+R0imQsu8WoOVJBiWAjltZ+8ABrc22Fhe1E8Py80vZtJ2rMHCks7aKC1+otpVnFQThgTPIAxv3WPnp0q1h8KjQ9pJJMwUlbBupZultaYK/etbME0sXvBOM5egQWe2a/dzM5AGYfdeoRwWPuERow1vbXqbb67U0fzQIoZW8s3rq12GGIWwI9R8/Op3qEgR6pa8FpwrCZoyAlgWZgqjprbQafuqpgXgOFxeViwUs91Wx6HT3Uytyrht1FixNzfe42O1UcJwGOJJgsiAMbbdLLodTfr76rL5sR8tJ9Hl8zEjFceRYux7OY3u99ALFfEnfyrTcdXJGBDuSVu2umXXQU2Y/hcbRlSy320XyW/h4VVbhUHdOUHLt08PPyqerUWwsekNKTZuIvNK57UCNXYqe547XF6opjysy9pg8raKrB2A3BIudOlNBwlnZlTy69RVXHcJ7UoXVhlYtobb+sVtOqg3M1kfygDi8kczMCjxPmBJDA9SbfGmOPE4dCc8kgJW+wOgYjoT41SxPAQzZrkXsLWB9G+psfMUzx4VexCFl66lTuWzb28KNal6m8zRZNsyinFsIJSwny3jkUBlPpPlsfZl+NCuF4GPNKWxGHZWPpZrCx2uDtR/inDcNMoGWAuAtjZbjUXsSL7Cl/E8BZUdFiNnkUafZzL59Bc06oWbSpIIxBo2W5AIh5OW8E8kpX6OVOQplZdbBbj1Ei/8GgvEuBtHiXEMDdj2cdiikrexzC463+dUsNyUvbTxqkiASqFPeIC5lDa63JBvV18I2FmkhEj2XVTcg2I0v50njv8AmNLDeV8M+o2G4kPFuDmWHCKUnzDtbZEvYk6ZhbyBq5wLlVkMzGWYNDYqMuUNmizgW1uM2lczidzhEhmIkkuveeQDVhYkqwv6Q3Fc8P4rjESSV5CIwsoUh81zGSLMCtxa1xqabR08sd3pArFr4NsznFTS4afse3kYFFdTmOzDr03vRSaZ3wRZ2LN3tSbnRzVP+WWms8iRSHLYM6Am29r6Gr8cgbBk5VQd7RdB6R8Sd65oKPU7n4ldmVe9+Z6B+TY//GYX+7/zGsrX5NP+GYX+7/zGsrrLsJyjvPEeY+aFjxOIj+jlsmIfvXAGbOSNcp8BVZebMQigph1AYmxuzHTQ7EfKrHPAVpsWLDRg2mmud9T41b4RlzYS4H+5drWvc+PrrUBNhBJA6RfXnbEu1lEana4XpbqSTparj8XxphV+3bKWy5QoHS/QCqnMMiI8NhZSso31sHYC/jYaVcxc0L4SMxXsJQCSDvl13qare8oS1hLYxWKeAMHZjnOYlyLCwtc32uahwWEkmcoXGbzdjsufwI9EUW4Lgy2ElC94kgAaeXj6qzlzg8scru9gO9bXXWIoNqCggcHVtPVnKC673H4lfC8MFic2y3208ff7Kk4dEt/HWjWJSIRspmVSfaBpbbeg0YihBPaM3XRDb42FTuoBxG03JGZLwZ0Ca9y4Frk+LV3h8M13KlT3vG/1V8aAYbjEQ7pYra249e9jRCHF3JK5GF76H9Eeqgdc3MapnoXCZXES661eXGvQPg2KvCpItv4eNTPxGNT3pVGuxP76INjEQwNzCcuMYoQdPbb51Wjxaad7XW4XX76FYjisZzIrZmtfQX8q6hhuAWLa9Nq9qIaEBiF5OIRkWytp5D76oJxBezKmNCCzHe2zG21cS4IZvAe+o8PPEkZBZA2ZtyL+kfbRXqFiRPWUDMjxzByvcFgNLXqCbDm4szD+PEVLi+LQpub+pT89qGzcxpfuofa1vkKBqdQ7w1ZRtGFkOl295J6edayHIwBJ73QDwFLx5glfQFV9Sg/Ek0P4hi5Cbdq3nrbw6bfGm8uBqjLiiFXvZQb9T6vOqMvFIRbvE2+yPx0oAsROuvs/Gu4MNIzBVDEnYG2vTrQGkvWGGMJ/7RKL5UJPibeHlXL8emb0Sq+pfxvVjC8tSm/aZFseup9WmnxonhuVBbUsT7AP49tAKig2UX9IWi4uYA+lS2BL3NzvarH8pyAG+U2I6evwo5/sil+9IwHgAL0UwXAIE2TMfFjf4aCqFIO8WQRtFbC8RZyQISx0Gl/PXrRbCcPZjdkCC/Urf3AUzLhgNBYDwFqiWHXb5VjADpNAPnK8WC1OVrHbS4+RqDEwakMQxHiA3zBNEyLX8d+oqGWC5JIPvH7qyptiMXfMHJh2DIVC90jL3BoQANNrajpVXEcOVopIzCmV73ygrqxGba9MLCxUi+ltLVkeHOVg2nUa67+e1OVmF7GLZVIFxEuHl6JRYGQdPSU/MCuMRAUiaBA7kKTfKBuxIGhI+NOISwtlNvE2NdiFSNQPaKnUC9xvGk4lz8mUDJwvCI4syx2IP6xrdF+BoFgjA2A+81uuirEi85rYJngPMaQNicTmkuWdlIFtMrNta5+FEeGzRKsZSJm7NMguDoNb72BoPx12TGYlWAW00m1huxI+FSwyZgAHtpSBxLDAjTw4OTLTsp3iQasQWIuLkkjQHqT1rcmOCRhAyBbiwC3O46saFyw5fSa/hbX5V00iCMaXOYbi/UVK1dzuY9aKiXhxIm/ecjrso/8AEVKk+b0Vze8/O9cwSu0Zsth4/wCulcYTEBCe0kRBY7tc7eAvSlu+0YdKy337XICjwy2PwtVbsVk0Kv8AdUeL5kgAy9oW9QNqGHmpV9FGPmTb5Cvciq3Se5qCEG4DFuwGvj/Fqij5UibMwzDKdMt+gHXahMvMsp9HKvqF/iTVP+U5Gvmkffo1v3U9OHqDdotqynpHOPgkCKBNiWKg3CtJ+HyrI5+Hxm6qHI8F+9jSZ2x3vf1/j++tduOoI9R/Gm8hepJga2jriebVAIjg8rs34fjRDhXG5ZIie4PVv8a8/jsRo9vWD916NcKllCME736uvyp9FUQ3tE1dTDeXJeLuzHMxPt/0qj2wttuT18z66t4XlvEP2bMqxrJJ2asSN7E6gXIFgav4XllFlWJ5GYlWbu6DRrdenupNSui9YxKZbaUDOD0IqOKNpDZLN5WNHH5cnzkRxjJbQswt8dKOYTl1rAu9iAvoA9PcDc+dKaszKCq/nEdyQBvc/SKeD4ZJ2mRsikE3F7kW3FhsaPYDllGN3Zmudhp+JNH8JwKBZDIEJdiSSSNzqdBY0TF1FlKqPC1h8rfGgcFh4ren+wlwNsxIblV80lssSFu6WNza+mlr7UfwHAolETNI7NEthuo3Jv1vvRdpr+kqkfx664VktopX1H7qy4G3vCCecsKo1YZd77X/AArRnDekBfyP412lsp1GviK1HGAL2++tuZmkCQEjop9n7jVlIhb8f9KrlVJ039Y+W9SxuR9a3rB+6sU2OYTDGJK+HPRR7DVZY2B0FvXercTltAqt6iP9akRgN2N/AG9vXvTSAxvABIxIVdtrE+rWuyn2rHyHpe3W1dSzP0y28NjXKta10NvG+lEbQZt5DYWUjTofvrmOJe9qRcedTm1uv8eqtI/hY+38aYIF/KD5MMb6Nf213HhiBoSPVXci3OoIHq0rDGbXX5j91T2zeOubbxh4SpEKXNzb76yt8LB7JL72rKvXwic9tzE7nv8AJ6uMYzQsqTkANm9F7aC/gbaXpSh/JzjVIugNhbuyKPn0rVZQtRUm8IVGAtIMTyDxL+rw8Wn2pgarT8i8bYW7KAD+9HwrKytFJBsJhdjuZSm/Jfxh/SC/94fwKqn8kHFOscJ/6w/CsrKO0y87H5IuKf2cX/eFdp+SbinWKH/vD8KysrNIm6jJR+SXiP8AZxj/AKq1tfyVcUtYxxWuf6xfwrKytAtPFrzuH8knEL6rGvn2g+6jmE/I7KLdpMD4hR8Lk39tZWUtqdxvNFQyxxj8lzrFbCxq0hbVncXA8BXfDeQMcECOY10W9m8M3gPOtVlAOGTrcwzWYi0YsFydIqIjMWCNnFiB3rWvrfoauQcvOm0UZ87973kmt1lbyV6QRUI6SX+QpTsWXyZgwrleC4hT9UjxBtWVlD2ZIfaXnf8AJE/gp9ZFYeDSHdLHxDi1ZWVvZknu0NI34BNfS3tIrBwSbYov7VZWUPZEvC7U8kHBZbW/zA1IvDJh9VD7bVqsrezINoPaGMmXASnRkB9bA/OtNwIbhSD4K9h8Tb3VlZR8lYPObpO24Y5FgMg8Ba3wINV34JJ0sfb+P41lZXjQUzRXYTqPhs4toPeK6k4XKfqj2NasrK9yV2nue00OFSW9H/yH7q1/JEt7/C4rKyvclZ7ntOBwiYbW/aq5g+GPcGQi3hvf21lZWLRUG881ZiIYArKysp8R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1412776"/>
            <a:ext cx="86565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Оскар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Фінгал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О’Флаерті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Віллс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Уайльд</a:t>
            </a:r>
          </a:p>
        </p:txBody>
      </p:sp>
    </p:spTree>
    <p:extLst>
      <p:ext uri="{BB962C8B-B14F-4D97-AF65-F5344CB8AC3E}">
        <p14:creationId xmlns:p14="http://schemas.microsoft.com/office/powerpoint/2010/main" val="104020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static.com/images?q=tbn:ANd9GcSFHo1TH5PH9kzgugBPUTt47whIvecFaC2kdgvWLd_ifv76VV7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3" y="0"/>
            <a:ext cx="9218377" cy="70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89040"/>
            <a:ext cx="8964488" cy="30477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Але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творчий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найкраще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відобразився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п’єсах</a:t>
            </a:r>
            <a:r>
              <a:rPr lang="ru-RU" dirty="0">
                <a:solidFill>
                  <a:schemeClr val="bg1"/>
                </a:solidFill>
              </a:rPr>
              <a:t>: ” </a:t>
            </a:r>
            <a:r>
              <a:rPr lang="ru-RU" dirty="0" err="1">
                <a:solidFill>
                  <a:schemeClr val="bg1"/>
                </a:solidFill>
              </a:rPr>
              <a:t>Віяло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леді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Віндермір</a:t>
            </a:r>
            <a:r>
              <a:rPr lang="ru-RU" dirty="0">
                <a:solidFill>
                  <a:schemeClr val="bg1"/>
                </a:solidFill>
              </a:rPr>
              <a:t> ” (1892), “</a:t>
            </a:r>
            <a:r>
              <a:rPr lang="ru-RU" dirty="0" err="1">
                <a:solidFill>
                  <a:schemeClr val="bg1"/>
                </a:solidFill>
              </a:rPr>
              <a:t>Жінка</a:t>
            </a:r>
            <a:r>
              <a:rPr lang="ru-RU" dirty="0">
                <a:solidFill>
                  <a:schemeClr val="bg1"/>
                </a:solidFill>
              </a:rPr>
              <a:t>, не </a:t>
            </a:r>
            <a:r>
              <a:rPr lang="ru-RU" dirty="0" err="1">
                <a:solidFill>
                  <a:schemeClr val="bg1"/>
                </a:solidFill>
              </a:rPr>
              <a:t>варта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уваги</a:t>
            </a:r>
            <a:r>
              <a:rPr lang="ru-RU" dirty="0">
                <a:solidFill>
                  <a:schemeClr val="bg1"/>
                </a:solidFill>
              </a:rPr>
              <a:t>” (1893), “</a:t>
            </a:r>
            <a:r>
              <a:rPr lang="ru-RU" dirty="0" err="1">
                <a:solidFill>
                  <a:schemeClr val="bg1"/>
                </a:solidFill>
              </a:rPr>
              <a:t>Ідеальний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чоловік</a:t>
            </a:r>
            <a:r>
              <a:rPr lang="ru-RU" dirty="0">
                <a:solidFill>
                  <a:schemeClr val="bg1"/>
                </a:solidFill>
              </a:rPr>
              <a:t>” (1895) і в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шедеврі</a:t>
            </a:r>
            <a:r>
              <a:rPr lang="ru-RU" dirty="0">
                <a:solidFill>
                  <a:schemeClr val="bg1"/>
                </a:solidFill>
              </a:rPr>
              <a:t> “Як </a:t>
            </a:r>
            <a:r>
              <a:rPr lang="ru-RU" dirty="0" err="1">
                <a:solidFill>
                  <a:schemeClr val="bg1"/>
                </a:solidFill>
              </a:rPr>
              <a:t>важливо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серйозним</a:t>
            </a:r>
            <a:r>
              <a:rPr lang="ru-RU" dirty="0">
                <a:solidFill>
                  <a:schemeClr val="bg1"/>
                </a:solidFill>
              </a:rPr>
              <a:t>” (1895 ).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п’єси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надзвичайно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дотепні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блищать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оригінальними</a:t>
            </a:r>
            <a:r>
              <a:rPr lang="ru-RU" dirty="0">
                <a:solidFill>
                  <a:schemeClr val="bg1"/>
                </a:solidFill>
              </a:rPr>
              <a:t> афоризмами і парадоксами.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8" y="171204"/>
            <a:ext cx="2408730" cy="325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75" y="221434"/>
            <a:ext cx="2285320" cy="325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05" y="141223"/>
            <a:ext cx="2452781" cy="325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reeland.files.wordpress.com/2011/03/book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8" y="-23889"/>
            <a:ext cx="9158804" cy="68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48" y="232688"/>
            <a:ext cx="8363272" cy="32012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творах</a:t>
            </a:r>
            <a:r>
              <a:rPr lang="ru-RU" dirty="0">
                <a:solidFill>
                  <a:schemeClr val="bg1"/>
                </a:solidFill>
              </a:rPr>
              <a:t>, як і у </a:t>
            </a:r>
            <a:r>
              <a:rPr lang="ru-RU" dirty="0" err="1">
                <a:solidFill>
                  <a:schemeClr val="bg1"/>
                </a:solidFill>
              </a:rPr>
              <a:t>житті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письменник</a:t>
            </a:r>
            <a:r>
              <a:rPr lang="ru-RU" dirty="0">
                <a:solidFill>
                  <a:schemeClr val="bg1"/>
                </a:solidFill>
              </a:rPr>
              <a:t> широко </a:t>
            </a:r>
            <a:r>
              <a:rPr lang="ru-RU" dirty="0" err="1">
                <a:solidFill>
                  <a:schemeClr val="bg1"/>
                </a:solidFill>
              </a:rPr>
              <a:t>використовував</a:t>
            </a:r>
            <a:r>
              <a:rPr lang="ru-RU" dirty="0">
                <a:solidFill>
                  <a:schemeClr val="bg1"/>
                </a:solidFill>
              </a:rPr>
              <a:t> парадокс,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 err="1">
                <a:solidFill>
                  <a:schemeClr val="bg1"/>
                </a:solidFill>
              </a:rPr>
              <a:t>літературним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прийомом</a:t>
            </a:r>
            <a:r>
              <a:rPr lang="ru-RU" dirty="0">
                <a:solidFill>
                  <a:schemeClr val="bg1"/>
                </a:solidFill>
              </a:rPr>
              <a:t>, і способом </a:t>
            </a:r>
            <a:r>
              <a:rPr lang="ru-RU" dirty="0" err="1">
                <a:solidFill>
                  <a:schemeClr val="bg1"/>
                </a:solidFill>
              </a:rPr>
              <a:t>мислення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Письменнику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близька</a:t>
            </a:r>
            <a:r>
              <a:rPr lang="ru-RU" dirty="0">
                <a:solidFill>
                  <a:schemeClr val="bg1"/>
                </a:solidFill>
              </a:rPr>
              <a:t> теза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попередників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діячів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доби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Відродження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гостро</a:t>
            </a:r>
            <a:r>
              <a:rPr lang="ru-RU" dirty="0">
                <a:solidFill>
                  <a:schemeClr val="bg1"/>
                </a:solidFill>
              </a:rPr>
              <a:t> поставили проблему про </a:t>
            </a:r>
            <a:r>
              <a:rPr lang="ru-RU" dirty="0" err="1">
                <a:solidFill>
                  <a:schemeClr val="bg1"/>
                </a:solidFill>
              </a:rPr>
              <a:t>співвідношення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правди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красномовства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усвідомивши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гра</a:t>
            </a:r>
            <a:r>
              <a:rPr lang="ru-RU" dirty="0">
                <a:solidFill>
                  <a:schemeClr val="bg1"/>
                </a:solidFill>
              </a:rPr>
              <a:t> словом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небезпечна</a:t>
            </a:r>
            <a:r>
              <a:rPr lang="ru-RU" dirty="0">
                <a:solidFill>
                  <a:schemeClr val="bg1"/>
                </a:solidFill>
              </a:rPr>
              <a:t>, вона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віддаляти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істини</a:t>
            </a:r>
            <a:r>
              <a:rPr lang="ru-RU" dirty="0">
                <a:solidFill>
                  <a:schemeClr val="bg1"/>
                </a:solidFill>
              </a:rPr>
              <a:t>, а не вести до </a:t>
            </a:r>
            <a:r>
              <a:rPr lang="ru-RU" dirty="0" err="1">
                <a:solidFill>
                  <a:schemeClr val="bg1"/>
                </a:solidFill>
              </a:rPr>
              <a:t>неї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Парадоксальними</a:t>
            </a:r>
            <a:r>
              <a:rPr lang="ru-RU" dirty="0">
                <a:solidFill>
                  <a:schemeClr val="bg1"/>
                </a:solidFill>
              </a:rPr>
              <a:t> в Уайльда </a:t>
            </a:r>
            <a:r>
              <a:rPr lang="ru-RU" dirty="0" err="1">
                <a:solidFill>
                  <a:schemeClr val="bg1"/>
                </a:solidFill>
              </a:rPr>
              <a:t>стають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окремі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вислови</a:t>
            </a:r>
            <a:r>
              <a:rPr lang="ru-RU" dirty="0">
                <a:solidFill>
                  <a:schemeClr val="bg1"/>
                </a:solidFill>
              </a:rPr>
              <a:t>, а й </a:t>
            </a:r>
            <a:r>
              <a:rPr lang="ru-RU" dirty="0" err="1">
                <a:solidFill>
                  <a:schemeClr val="bg1"/>
                </a:solidFill>
              </a:rPr>
              <a:t>ситуації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284984"/>
            <a:ext cx="2088232" cy="318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3827026" cy="31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55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arosu.org/data/lit/img/0043/00/13853142899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 1895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письменник</a:t>
            </a:r>
            <a:r>
              <a:rPr lang="ru-RU" dirty="0">
                <a:solidFill>
                  <a:schemeClr val="bg1"/>
                </a:solidFill>
              </a:rPr>
              <a:t> засудили до </a:t>
            </a:r>
            <a:r>
              <a:rPr lang="ru-RU" dirty="0" err="1">
                <a:solidFill>
                  <a:schemeClr val="bg1"/>
                </a:solidFill>
              </a:rPr>
              <a:t>виправних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робіт</a:t>
            </a:r>
            <a:r>
              <a:rPr lang="ru-RU" dirty="0">
                <a:solidFill>
                  <a:schemeClr val="bg1"/>
                </a:solidFill>
              </a:rPr>
              <a:t> «за </a:t>
            </a:r>
            <a:r>
              <a:rPr lang="ru-RU" dirty="0" err="1">
                <a:solidFill>
                  <a:schemeClr val="bg1"/>
                </a:solidFill>
              </a:rPr>
              <a:t>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моральності</a:t>
            </a:r>
            <a:r>
              <a:rPr lang="ru-RU" dirty="0">
                <a:solidFill>
                  <a:schemeClr val="bg1"/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листопаді</a:t>
            </a:r>
            <a:r>
              <a:rPr lang="ru-RU" dirty="0">
                <a:solidFill>
                  <a:schemeClr val="bg1"/>
                </a:solidFill>
              </a:rPr>
              <a:t> 1895 року в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доставили в </a:t>
            </a:r>
            <a:r>
              <a:rPr lang="ru-RU" dirty="0" err="1">
                <a:solidFill>
                  <a:schemeClr val="bg1"/>
                </a:solidFill>
              </a:rPr>
              <a:t>Реддінгскую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каторжну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в’язницю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7"/>
            <a:ext cx="4461035" cy="28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39" y="5709681"/>
            <a:ext cx="475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FFC000"/>
                </a:solidFill>
              </a:rPr>
              <a:t>Pentonville</a:t>
            </a:r>
            <a:r>
              <a:rPr lang="en-GB" sz="3600" b="1" dirty="0">
                <a:solidFill>
                  <a:srgbClr val="FFC000"/>
                </a:solidFill>
              </a:rPr>
              <a:t> Prison in 1842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67648"/>
            <a:ext cx="3151237" cy="31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877272"/>
            <a:ext cx="4464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HM Prison </a:t>
            </a:r>
            <a:r>
              <a:rPr lang="en-GB" sz="3200" b="1" dirty="0" err="1">
                <a:solidFill>
                  <a:srgbClr val="FFC000"/>
                </a:solidFill>
              </a:rPr>
              <a:t>Wandsworth</a:t>
            </a:r>
            <a:endParaRPr lang="en-GB" sz="3200" b="1" dirty="0">
              <a:solidFill>
                <a:srgbClr val="FFC000"/>
              </a:solidFill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00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twith.com.img.800cdn.com/wp-content/uploads/2013/08/img_0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352928" cy="3816424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chemeClr val="bg1"/>
                </a:solidFill>
              </a:rPr>
              <a:t>Останні</a:t>
            </a:r>
            <a:r>
              <a:rPr lang="ru-RU" sz="3600" dirty="0">
                <a:solidFill>
                  <a:schemeClr val="bg1"/>
                </a:solidFill>
              </a:rPr>
              <a:t> роки </a:t>
            </a:r>
            <a:r>
              <a:rPr lang="ru-RU" sz="3600" dirty="0" err="1">
                <a:solidFill>
                  <a:schemeClr val="bg1"/>
                </a:solidFill>
              </a:rPr>
              <a:t>добровільного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вигнання</a:t>
            </a:r>
            <a:r>
              <a:rPr lang="ru-RU" sz="3600" dirty="0">
                <a:solidFill>
                  <a:schemeClr val="bg1"/>
                </a:solidFill>
              </a:rPr>
              <a:t> з </a:t>
            </a:r>
            <a:r>
              <a:rPr lang="ru-RU" sz="3600" dirty="0" err="1">
                <a:solidFill>
                  <a:schemeClr val="bg1"/>
                </a:solidFill>
              </a:rPr>
              <a:t>батьківщини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провів</a:t>
            </a:r>
            <a:r>
              <a:rPr lang="ru-RU" sz="3600" dirty="0">
                <a:solidFill>
                  <a:schemeClr val="bg1"/>
                </a:solidFill>
              </a:rPr>
              <a:t> у </a:t>
            </a:r>
            <a:r>
              <a:rPr lang="ru-RU" sz="3600" dirty="0" err="1">
                <a:solidFill>
                  <a:schemeClr val="bg1"/>
                </a:solidFill>
              </a:rPr>
              <a:t>Франції</a:t>
            </a:r>
            <a:r>
              <a:rPr lang="ru-RU" sz="3600" dirty="0">
                <a:solidFill>
                  <a:schemeClr val="bg1"/>
                </a:solidFill>
              </a:rPr>
              <a:t>, де </a:t>
            </a:r>
            <a:r>
              <a:rPr lang="ru-RU" sz="3600" dirty="0" err="1">
                <a:solidFill>
                  <a:schemeClr val="bg1"/>
                </a:solidFill>
              </a:rPr>
              <a:t>оселився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після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звільнення</a:t>
            </a:r>
            <a:r>
              <a:rPr lang="ru-RU" sz="3600" dirty="0">
                <a:solidFill>
                  <a:schemeClr val="bg1"/>
                </a:solidFill>
              </a:rPr>
              <a:t> з </a:t>
            </a:r>
            <a:r>
              <a:rPr lang="ru-RU" sz="3600" dirty="0" err="1">
                <a:solidFill>
                  <a:schemeClr val="bg1"/>
                </a:solidFill>
              </a:rPr>
              <a:t>тюрми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під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придбаним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ім'ям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зазнавши</a:t>
            </a:r>
            <a:r>
              <a:rPr lang="ru-RU" sz="3600" dirty="0">
                <a:solidFill>
                  <a:schemeClr val="bg1"/>
                </a:solidFill>
              </a:rPr>
              <a:t> там </a:t>
            </a:r>
            <a:r>
              <a:rPr lang="ru-RU" sz="3600" dirty="0" err="1">
                <a:solidFill>
                  <a:schemeClr val="bg1"/>
                </a:solidFill>
              </a:rPr>
              <a:t>матеріальної</a:t>
            </a:r>
            <a:r>
              <a:rPr lang="ru-RU" sz="3600" dirty="0">
                <a:solidFill>
                  <a:schemeClr val="bg1"/>
                </a:solidFill>
              </a:rPr>
              <a:t> скрути,— а </a:t>
            </a:r>
            <a:r>
              <a:rPr lang="ru-RU" sz="3600" dirty="0" err="1">
                <a:solidFill>
                  <a:schemeClr val="bg1"/>
                </a:solidFill>
              </a:rPr>
              <a:t>ще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більш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духовної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Помер </a:t>
            </a:r>
            <a:r>
              <a:rPr lang="ru-RU" sz="3600" dirty="0" err="1">
                <a:solidFill>
                  <a:schemeClr val="bg1"/>
                </a:solidFill>
              </a:rPr>
              <a:t>письменник</a:t>
            </a:r>
            <a:r>
              <a:rPr lang="ru-RU" sz="3600" dirty="0">
                <a:solidFill>
                  <a:schemeClr val="bg1"/>
                </a:solidFill>
              </a:rPr>
              <a:t> 30 листопада 1900 року в </a:t>
            </a:r>
            <a:r>
              <a:rPr lang="ru-RU" sz="3600" dirty="0" err="1">
                <a:solidFill>
                  <a:schemeClr val="bg1"/>
                </a:solidFill>
              </a:rPr>
              <a:t>Парижі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і </a:t>
            </a:r>
            <a:r>
              <a:rPr lang="ru-RU" sz="3600" dirty="0" err="1">
                <a:solidFill>
                  <a:schemeClr val="bg1"/>
                </a:solidFill>
              </a:rPr>
              <a:t>вигнанця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блюзнірського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суспільства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вікторианської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Англії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поховали</a:t>
            </a:r>
            <a:r>
              <a:rPr lang="ru-RU" sz="3600" dirty="0">
                <a:solidFill>
                  <a:schemeClr val="bg1"/>
                </a:solidFill>
              </a:rPr>
              <a:t> на </a:t>
            </a:r>
            <a:r>
              <a:rPr lang="ru-RU" sz="3600" dirty="0" err="1">
                <a:solidFill>
                  <a:schemeClr val="bg1"/>
                </a:solidFill>
              </a:rPr>
              <a:t>цвинтарі</a:t>
            </a:r>
            <a:r>
              <a:rPr lang="ru-RU" sz="3600" dirty="0">
                <a:solidFill>
                  <a:schemeClr val="bg1"/>
                </a:solidFill>
              </a:rPr>
              <a:t> Пер-Лашез в </a:t>
            </a:r>
            <a:r>
              <a:rPr lang="ru-RU" sz="3600" dirty="0" err="1">
                <a:solidFill>
                  <a:schemeClr val="bg1"/>
                </a:solidFill>
              </a:rPr>
              <a:t>Парижі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5059"/>
            <a:ext cx="4850904" cy="32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51" y="3445059"/>
            <a:ext cx="4144188" cy="310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12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.aolcdn.com/dims-shared/dims3/PATCH/format/jpg/quality/82/resize/442x295/http:/hss-prod.hss.aol.com/hss/storage/patch/2dbb9ba180d4fc5286b2fdc227d70a6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"/>
            <a:ext cx="9252520" cy="68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670"/>
            <a:ext cx="9252520" cy="508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22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92fc373eb1b8428f75b-7f75e5eb51943043279413a54aaa858a.r38.cf3.rackcdn.com/3d3304e7e7efe006d01a73d2304db5b61525900904-1300945866-4d8adbca-620x34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40" y="908718"/>
            <a:ext cx="6804248" cy="536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79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QDtXL5nUhHeTQVAXrsp0F7bko0uMfFOcgjkgHPUWAyFn287PSl8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28" y="4804"/>
            <a:ext cx="9209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96" y="4804"/>
            <a:ext cx="5493979" cy="685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5400000">
            <a:off x="-2093671" y="3109894"/>
            <a:ext cx="604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УВАГУ!!!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6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salon.com/2012/10/shutterstock_11481834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2" y="1"/>
            <a:ext cx="9157152" cy="68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32656"/>
            <a:ext cx="468052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Оскар </a:t>
            </a:r>
            <a:r>
              <a:rPr lang="ru-RU" b="1" dirty="0" err="1">
                <a:solidFill>
                  <a:schemeClr val="bg1"/>
                </a:solidFill>
              </a:rPr>
              <a:t>Фінгал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О’Флаерті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Віллс</a:t>
            </a:r>
            <a:r>
              <a:rPr lang="ru-RU" b="1" dirty="0">
                <a:solidFill>
                  <a:schemeClr val="bg1"/>
                </a:solidFill>
              </a:rPr>
              <a:t> Уайльд (</a:t>
            </a:r>
            <a:r>
              <a:rPr lang="en-GB" b="1" dirty="0">
                <a:solidFill>
                  <a:schemeClr val="bg1"/>
                </a:solidFill>
              </a:rPr>
              <a:t>Oscar </a:t>
            </a:r>
            <a:r>
              <a:rPr lang="en-GB" b="1" dirty="0" err="1">
                <a:solidFill>
                  <a:schemeClr val="bg1"/>
                </a:solidFill>
              </a:rPr>
              <a:t>Fingall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O’Flahertie</a:t>
            </a:r>
            <a:r>
              <a:rPr lang="en-GB" b="1" dirty="0">
                <a:solidFill>
                  <a:schemeClr val="bg1"/>
                </a:solidFill>
              </a:rPr>
              <a:t> Wills Wilde) – </a:t>
            </a:r>
            <a:r>
              <a:rPr lang="ru-RU" b="1" dirty="0" err="1">
                <a:solidFill>
                  <a:schemeClr val="bg1"/>
                </a:solidFill>
              </a:rPr>
              <a:t>геніальний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письменник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естет</a:t>
            </a:r>
            <a:r>
              <a:rPr lang="ru-RU" b="1" dirty="0">
                <a:solidFill>
                  <a:schemeClr val="bg1"/>
                </a:solidFill>
              </a:rPr>
              <a:t> і просто </a:t>
            </a:r>
            <a:r>
              <a:rPr lang="ru-RU" b="1" dirty="0" err="1">
                <a:solidFill>
                  <a:schemeClr val="bg1"/>
                </a:solidFill>
              </a:rPr>
              <a:t>дотепний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ірландець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Народився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6 </a:t>
            </a:r>
            <a:r>
              <a:rPr lang="ru-RU" b="1" dirty="0" err="1">
                <a:solidFill>
                  <a:schemeClr val="bg1"/>
                </a:solidFill>
              </a:rPr>
              <a:t>жовтня</a:t>
            </a:r>
            <a:r>
              <a:rPr lang="ru-RU" b="1" dirty="0">
                <a:solidFill>
                  <a:schemeClr val="bg1"/>
                </a:solidFill>
              </a:rPr>
              <a:t> 1854 року в </a:t>
            </a:r>
            <a:r>
              <a:rPr lang="ru-RU" b="1" dirty="0" err="1">
                <a:solidFill>
                  <a:schemeClr val="bg1"/>
                </a:solidFill>
              </a:rPr>
              <a:t>родині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дублінського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лікаря</a:t>
            </a:r>
            <a:r>
              <a:rPr lang="ru-RU" b="1" dirty="0">
                <a:solidFill>
                  <a:schemeClr val="bg1"/>
                </a:solidFill>
              </a:rPr>
              <a:t>-офтальмолога </a:t>
            </a:r>
            <a:r>
              <a:rPr lang="ru-RU" b="1" dirty="0" err="1">
                <a:solidFill>
                  <a:schemeClr val="bg1"/>
                </a:solidFill>
              </a:rPr>
              <a:t>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світовим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ім’ям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8" name="Picture 4" descr="http://dorian-gray.ru/wp-content/flagallery/14-02-8_02-00-23/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5153"/>
            <a:ext cx="3838799" cy="28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1" y="3645024"/>
            <a:ext cx="3742905" cy="287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13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salon.com/2012/10/shutterstock_11481834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2" y="1"/>
            <a:ext cx="9157152" cy="68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328592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Погляди </a:t>
            </a:r>
            <a:r>
              <a:rPr lang="ru-RU" dirty="0" err="1">
                <a:solidFill>
                  <a:schemeClr val="bg1"/>
                </a:solidFill>
              </a:rPr>
              <a:t>майбутнього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письменника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формувалися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батьківському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домі</a:t>
            </a:r>
            <a:r>
              <a:rPr lang="ru-RU" dirty="0">
                <a:solidFill>
                  <a:schemeClr val="bg1"/>
                </a:solidFill>
              </a:rPr>
              <a:t>: тут же </a:t>
            </a:r>
            <a:r>
              <a:rPr lang="ru-RU" dirty="0" err="1">
                <a:solidFill>
                  <a:schemeClr val="bg1"/>
                </a:solidFill>
              </a:rPr>
              <a:t>влаштовувалися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поетичні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вечори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відвідували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цікаві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творчо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обдаровані</a:t>
            </a:r>
            <a:r>
              <a:rPr lang="ru-RU" dirty="0">
                <a:solidFill>
                  <a:schemeClr val="bg1"/>
                </a:solidFill>
              </a:rPr>
              <a:t> люди. У </a:t>
            </a:r>
            <a:r>
              <a:rPr lang="ru-RU" dirty="0" err="1">
                <a:solidFill>
                  <a:schemeClr val="bg1"/>
                </a:solidFill>
              </a:rPr>
              <a:t>шкільні</a:t>
            </a:r>
            <a:r>
              <a:rPr lang="ru-RU" dirty="0">
                <a:solidFill>
                  <a:schemeClr val="bg1"/>
                </a:solidFill>
              </a:rPr>
              <a:t> роки читав в </a:t>
            </a:r>
            <a:r>
              <a:rPr lang="ru-RU" dirty="0" err="1">
                <a:solidFill>
                  <a:schemeClr val="bg1"/>
                </a:solidFill>
              </a:rPr>
              <a:t>оригіналі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трагедії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Есхіла</a:t>
            </a:r>
            <a:r>
              <a:rPr lang="ru-RU" dirty="0">
                <a:solidFill>
                  <a:schemeClr val="bg1"/>
                </a:solidFill>
              </a:rPr>
              <a:t> і з </a:t>
            </a:r>
            <a:r>
              <a:rPr lang="ru-RU" dirty="0" err="1">
                <a:solidFill>
                  <a:schemeClr val="bg1"/>
                </a:solidFill>
              </a:rPr>
              <a:t>дитинства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привчався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існувати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образів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поваги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краси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створеної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людиною</a:t>
            </a:r>
            <a:r>
              <a:rPr lang="ru-RU" dirty="0">
                <a:solidFill>
                  <a:schemeClr val="bg1"/>
                </a:solidFill>
              </a:rPr>
              <a:t>. Атмосферу </a:t>
            </a:r>
            <a:r>
              <a:rPr lang="ru-RU" dirty="0" err="1">
                <a:solidFill>
                  <a:schemeClr val="bg1"/>
                </a:solidFill>
              </a:rPr>
              <a:t>краси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панувала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батьківському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сприймав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>
                <a:solidFill>
                  <a:schemeClr val="bg1"/>
                </a:solidFill>
              </a:rPr>
              <a:t>єдину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можливу</a:t>
            </a:r>
            <a:r>
              <a:rPr lang="ru-RU" dirty="0">
                <a:solidFill>
                  <a:schemeClr val="bg1"/>
                </a:solidFill>
              </a:rPr>
              <a:t> атмосферу </a:t>
            </a:r>
            <a:r>
              <a:rPr lang="ru-RU" dirty="0" err="1">
                <a:solidFill>
                  <a:schemeClr val="bg1"/>
                </a:solidFill>
              </a:rPr>
              <a:t>існування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896"/>
            <a:ext cx="2304256" cy="32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2349226" cy="339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3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reeland.files.wordpress.com/2011/03/book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8" y="-23889"/>
            <a:ext cx="9158804" cy="68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625" y="528851"/>
            <a:ext cx="453650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школи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навчається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коледжі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Святої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Трійці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Дубліні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Оксфорді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Письменник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відрізнявся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однолітків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жагою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дотепністю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ексцентричністю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одягу</a:t>
            </a:r>
            <a:r>
              <a:rPr lang="ru-RU" dirty="0">
                <a:solidFill>
                  <a:schemeClr val="bg1"/>
                </a:solidFill>
              </a:rPr>
              <a:t>, смаку і </a:t>
            </a:r>
            <a:r>
              <a:rPr lang="ru-RU" dirty="0" err="1">
                <a:solidFill>
                  <a:schemeClr val="bg1"/>
                </a:solidFill>
              </a:rPr>
              <a:t>поведінки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AutoShape 6" descr="data:image/jpeg;base64,/9j/4AAQSkZJRgABAQAAAQABAAD/2wCEAAkGBxQTEhQUExQVFhQXFBcVGBcWFhcYFxwXFxgcFxcZFxcYHCggGBwlHBcYITIhJSorLi4vGB8zODMsNygtLisBCgoKDg0OGhAQGiwlICQsLCwsLCwsLCwsLCwsLCwsLCwsLCwsLCwsLCwsLCwsLCwsLCwsLCwsLCwsLCwsLCwsLP/AABEIAMIBAwMBIgACEQEDEQH/xAAbAAABBQEBAAAAAAAAAAAAAAAFAQIDBAYAB//EAEQQAAIBAwIDBgMFBQUHBAMAAAECEQADIQQSBTFBBhMiUWFxMoGRI0JSobEUM8HR8AdicrLhFXOCkqLS8RYkQ1M0Y8L/xAAZAQADAQEBAAAAAAAAAAAAAAAAAQIDBAX/xAAqEQACAgICAgIABAcAAAAAAAAAAQIREiEDMUFREyIUYXGRBDIzocHw8f/aAAwDAQACEQMRAD8A9KApdtPiuivRs4KI9tdtqSK6KLHRHtpNtSRXRRkFEW2kK1NFdFGQqICtJtqcimFaeQURgV0VJFNIp2IjK0hWpYpIp2BFtpNtSxSRTsVEcUkVJFJFFgRxSRUhFJFOwIytJFSRXRRYERWkipCKSKYiPbSbalikinYURRSbalikiiwojik21IRSRRYURxSbakikinYUM211OiuosYdiuinxXRXHZrQyKSKkikiiwoZFJFPiuiiwojiup8UkU7EMrop8UkUWAwikIp8UkU7CiOKSKkikIp2KhkUkU+Ki1L7RPqv5sB/GjIVCxSRT4rop2FEcUhFSEUkU7CiOK6KfFJFOxUMikinxSRTsKGRSRUhFJFFhRHFIRUkV0U7EREUhFSxTYosCOKSKlikinYyOK6nxXUWAbiuinUlcJ0CRXRS11AhsUkU6uinYUMriKdFJTsKGxSRTqSjIVDa6KdSU7ChsUlOikIp5CobQjtXe2aW6w5gAj5Gf4UZis/21P/tmHmGH/QxH6VM5VEcI/YOGuiq3Cbu+xZf8Vq231UGrVXZNDYpsU+up2KhkUkU8ikiixUMikin0kU7ChhFJFSRTYp2FDYpIoZxvj+n06y9zxqWOxSJwvIzy+KflRO24YBhkEAg+hyKSnY3GhIpIp8UhFVZNDCKSKeaQijIKGV1PrqeQUGK6kmkmuQ6B1JSTXTRYC0lJNcTQB1JWY412j7nUC2XQAuohiB4T3JJ5+TXPofKj3Db5ezac82tIx92UE/rRYUWTSVmO2fF204kPtGxYxPi7+3P/AEB/lNX+z/EheR33hh3oVT0+C3gf8RNFhQXrqSaSaYhaSkJpJosKFrLdr9SGsWyOTjcPnaaP84o1xzVi1p7rnojfmIEeua8z43xTdpNOofKKwKQJGxRDNPmAG+foaz5H4L415N72R1gbS6ZeptvHtacWz+oo5XkvYPjYOo0log+EX1BkAfaxcyPTaR7kV6xNaRlohrYtJXTSTTsVCmkpJpJosKFpDXTSTTyFR1JFdRDR6YGZ5DB9WHMew5epnyynOhxhZ5P2x4Bcv3SwQqDcbPgHhCEA5IncSPbYK3HBNWLti2wgEKquoIOxwo3ISMSJijV422vshRSEtK0FQQDcdwcR/wDqFCONXbdpjeCqGbwuwEFogDfHxc1EnI9pqYN2aTimWXaAT5AmlNCtZxNG0zurc0ZRGTuiIx70RtXQyhhyIkfOtMt0ZY6H0lJNITVWLEdXUya6nYYgi32qfavhX4R5nNNbtcw5i2Pr/Fqw3D+JltqQcACc9B19TBqHUaiWnPMLn3rkfIvRTs3dztmwjwqfYH/upG7Yuelsf80/rXnNziWcDI/hP096D3eMXFY5HtzpRnKWxpNnra9q7g+8hg9QM+mK4drLhJgpnpHL2kya8703EO8tjZnaCWBiZ5D35j35VObLxJkDxH35RH9edHyvygxZd7acQN5xcJEyAwAgCPCBB5mVY9Y9orU8I7UXDZthO7IVFUSI+EBeRPpWD47dbaM58R9ZLyZHTripeEa8jw+Q6mB885yf0ohLyzWUbVIP9rOLtfVQxG4bhtUREAGSTy8JbrFU+z3HSmjKqw3JeW9AGZBU5PIjw8qqcS1O+2WEkEoZ8tu9T69R/QoTonY6e4ZPx2pjlyfnHtSyt2OtUenW+0txgCGWCAQYHI8udK/aC6ATuAA9F/lWO4dx2za7u3qAxTCc/hAiGjMgeXpVXiXG5vMlhWZTcJVVBYkg42gLLcp5Vanb0ZqH5m2btHdidwx/dWlHaK5y7xPoI+sRWf0uidkVrk2yzA+MEMQxO47MGBB6e3KrR4YnPvR7Q3ly5ewn1p5iwZH2v45cawVLBlkbgoEc4AwPc/8ACazWv1cQT4gwv2+Rjau8FfowH08q0mq4WmwAsXU3bQIVZiSwX4mXBP8AqRFD+1fDAv7OFQqNl/ookhZ3GLjSZPOeYrGUrkbRjUTGaHVtaZHQ+JWkGMYPL2r1/hvaG61q27GSyKxm31IE/DGPpXkKWD68/wCuvlJrdaTUtbtJDGBbSYE81GIEwefly9qtS9ESRr//AFDGbikW4yVU7vSJaKh0/adrglVUZIz0IP8AioJp3NyzfY/hHOB64EgnKgcsyaF6HWOgglVMk529Y9fz96PkYnD6mtPHrhIjbz+6AeXOc07/AG3d/ufly/5qy9/iTDcYG1QSTABOJkelDOH8f3XNkDPXHT1mKPlZFG8PHbgjd3YnzM/oaeeMvPO2D5Qf51llvsSB3eRPQgg/XA51c0RZmJAwoLMZIAA9z6gfOk+VjUWzR6bjRXc7lfCjMBBBJABEZ9QfnV/R666l4qXB0/dqACvjDwNxkCSCdzGfMRWB1/ElVdOCrhAx7zcuyYCbYKfFESRPlzmjGs7SaeCR3gPMbrbn2MA5FL5F5N1BoZxDtOwu6w2SO9Ni0EnI3gOc+cNcoE/aS7fsbHIN8G1IEDcTuViAMfeBPSgdziSftFxzsYNiYuqIgT4ZkcuVWOH3rHeboQNscgk3CJVDswTnxBcenWtFyJE4M7Qcadu9QtsRgp8JInaVBY7iRO1mPlgfPUcH1d4WLYV8BcCV94P15V5x32w+AktBSCJEMCp9eVaXs6rsrySV5+GBkDAJMwMAR0ozV2Q4NqjXrxDUdGB9yh/hTv8AbF+Y+zny60ANwQMM3mFOOfPA5VHeuHdhcR6z/XOn8vszxNN/tu7+G3+f866s7uX8I/5jXVn+Lj/v/R4MzPDNUELMTuBIjmIMERMiTGIzVjVa4GXAJt8h5gjmZjl0kU3QaG3ZR0NzfgsGVMwU3GdxIVoEAAe550Q0HB+HMgcXNYzEeNQ2nw3UEFeU+Z5RWXxybuzTEzul1QdyNiEtMTv/AC8UdOfvRXh/AVuFQbajeGIJJUYwoD3GKiTj38udF04NoEV2tLqe97t9vevaKbtp24Vc5jH9EhwTiYWwtg23ZA+4MyMrwWLFWBEHJPiEYHKrtwWlZUYmX1vZ4WWU2mCut1VNvc2+NoZWiWIJ8R5wI9DF5rW9XO4jYFPIHBcW1GTGCwz6UR0m4ai5cZgtn7Uw+5VCNKqFkRI3CPQEUS4Lwe7bQLdNsq3d91dsqo3q7qtuQoUEbipDQTyxUT3t+B4bRlu1eiVVRxO10DDccgyQcgkGSh+ooVwu0XD7SBsXcSSeUf3Rz51p+1+m3NbLNcZWtiJZgY3OIIAXqDzHXmag7NcIWdQoBP2ao8kwA/qWEHkPn60lNUXiV9bwzu9NbYMGgbbm2Tted0eICZ8Rxyig/D22i4m8SYhIJLEMAQMEAqCTJK4nnyrZdo7N1NP3YVFU3OZF4/cYRD4iCeRNYqzoLiuG3iQZHhP0y1VGSoTTNQvAUFv7UtuKKUYwqN8I+NsTEwB55AruEcINrUJeUFRb8TEEv4Sni8IaSJ8j1AmKKWtBYOltXnso8Mpvw7L94IAFktz5jl4utTLxuygY27YUsSrMbl0kpnYCSvPB9DnlRfolfoXuK6izctLeujxra3hPH4gymAveZaGDctvl7jLKWG2NkBwrbGIFxRtySBM7mkdCM8+VBuDuliXbZcRlNrxFwMFC0RHkRPTdPSjNrjNgXHLJBcuybc7JBSDLjcF2knaAcU22UO1yG3aubNo+2sANO58bnkwo2gPu8+RNBNRbI0+lWR+51Lic5bc0H0lRRa7qTe07mFU96u6I2s62g4Zc+EEOJmciZodx2w1s6eySvh096GEkFirsfLAkfI1C/mKfRjdCCGaSTJnPLmc+2K3+g17mzbVVtSVQM7rgKJHw94ZMAGPPMZaMbxSybTqp+Lu1DDycTvEeczV3Q8fa2gtgWyw8UkvJg+QMDAGK0ZKrya02N9wsVslcKAhZAqBmZhsTBJ8GZHU9INTSnexQmyLga7MBmja0AklhBg5MEfWQJsceu323gogRWcbVbbPIB5yELlQfeu0uovWnWQlp2QXtxA293eYu0Zidy2wsmMH0qdlUjTW+Dq9mNxIN5hcYMrKUFp22+FsCGnJ+8fOs9d0Cae8HFs21Fy5bFxmZkPdna0qWlhIjJ5geRrQ8Ma9c0h721uN65cDd29pQEuIqByCSTO4wBnkcVS7U8H32IsKWvKN7W2KFzuJ3rgCHl2YACDtMdKmLrTG4KrRFd0Dtds3Belbilu7AKyMqm7JH4TmRECauXV+ICQA3igBZKl3I34B+EnHKeY5UF7M6y7b1LWWa0vdgqTcRmgrmcMCsFVG7kBt9K0V3jF25bZUXSXU+1E2b7Ay4YOZZWUHxt1603JR0KMbKPaLVLfu2rIk27ePDkkzucrHoAJ9PKq3ZzSNbuXXZXBMNLB4OTESI6jl5irer7REIUOhUbgwO29bbGPEPs/MjM0CvdoNOXltPcEIE2jZzBPiLSDMED5VLgmVk0B+1Nj7XUEbRtKtCyMNtiB86k7KrNy31JW70k/urnTqf5VZ1fHLDszC3cElTtNq26+EzBBuAMpn4eVN/2/p4xaKtDDcmlsofEpGGF/HPy9K0pUZ2CbvD76tcvG27IBvZ1RyiyWB3tEIcHn6VpuzjpbPc3QQHuFSR4iHD7cKAcBlbPOIMeYD/AG1Hw3NQPPpMcpi7kD1prcXkzJJz4nRSyyZJTxHaZJMiMmq0JNp6NzpeObItpH3ltrcRWkJvgHck8gx8xjlAFUdQ4AXbtiJ3AhiegMgcjzAzE07sh3Zsd420sLjBCSN4N09zuIJx8QGDQ5bo2KBAC7UwwY/ZrEyMyeZAEeIVhy9FS6Im1QBIKkkdRuj0611P0+juXFDpbQqZgkqORg4KnqK6sMX6MyLT2vBqLh+6lsiY5l0UiOfJuZxgwcUU03EC91PCzTA2DbLHDkyT+H161tOGcKU2r1sH7NszkOWMEOgxtAILTGTgRtzn+D8PuWdbZUlnAZ+ZncNg3HcfibEn2NdmfZbj0CdFqHJ2hLhVFQ7wpdSDcVG+FSSQHLeoSrGoLoX2lThHVSLgMBtnIp4QW5gkYir/AGb4RdvFtoAKWkOxsFtz3h4ZIz4eZpnF9My31W4my6NI3gYoW/8AyTDEozDPh69RQ26sKVg/Ss629Ql3cWWydx3eluQQuDLTHSj/AGNuT3UpOLakKQGxuv22JJifsjIOciinC+DoGuNai4CxLXAcMJtkqvMM32Z5GBMEzgVtLpl0twFruy0bts2jsLCFsujISPhwecYjz5Q3laRS1tg3tYs3ANrKECoBILc2uAkjAkMJAmDPOJMHZJUuLrU3KDfW1aXcwKF0FwiSs7fPPyzWs1vCrLv+1ftEqgV9qbTPdgGPiyTt8utYzgmtRGS0bTk3b1l5G02gm8qJ3QSZbMSI+dLFpAnsLdrdOFGoHgm5q1uBQRu2Np1VSQDiXS5z5xWIu2f3cwAhJbI8vzzWg47xK3eusLdnu7aWv7oD7oedq4BEjnQHUOO7QxzZwMeW0/x/KnBUtil2aSxpkNju8bLql2bAO5GSemYyM1XucHtbTaNwwFtncHUPPe3RB8MTLBeXkOdZfi3EO5dpXBEgifvSPPqAfkIpTrn+38MlY9c94qsDIMzu5+pquibNWdDp9oQtKowKkNmSoJ3EczuVvLIpf2awzGCGubroQg3BJZrgUATBkvj3HkKwzcadSMDLH0PqD8z+QqJ+N3VZQHym1xEjIIZfTGPpQ2xo9NvTZ2juwid4sz4MhNq5bqFUDOMDn1G9oV769ZIe3NtH3DIMOFVYA3ZJIxyE9cmncc7TrqNIdm8EXrLENkbLlqSQck+LvFifI1iW4jANzxbZCdJkyf0n61Kd+BvQT7bOpvsyEFWuuykctpYlY8hBGKCaZwLgYsPDiCGnI/uil4gC6KQSdoLGSeUouPm4ofasm44VcRub5Ku7/wDk1qiDSafitrTKDYLsTa7t1uKNpJfe3KPOBn8J9z2l4sXt2e+izb2NZOxNzvbBtkKRcMrPQiIiaBf7F32+HWzI723eLMMmDeuOpA/wgCTyIzijPEEtQtkSu27aAExKMFncTMZdpB/+sTO4ExL8h0yxe1XdlP2e6LhLrae53ZtsqwzjEsGP2bMTOAiiKk0epdNayrBuF/3h+Ikwxlvw7iTEedBuH6t3QLv37NTYRSSPCLi3Efp0DD6npyk7OcXa4zFwpYBm3BB3gPRi4EjoOnMelYyz8mkWjUWysXVZVF07nuOGiQ13dDKem2ORjHrFBeN6BGsudigImqggRzVWG78Xieat8SueC6w62AOTZxjniIX3ruNXS2kURkAoOZJLiYI6EzHzBrNZNpm2loHcd4cNOndq0EC8ysjqDLCVHhPSACCAcGs9xHSzdRWd2PdWYJJMbrSu2CfMnAivQO3uqW5a3L4gts2sdSwA/UD5Gs3b0BfUtKmCiqhgtnYLZ+HliefpW1ujKkAeMcIuI987vDbuJaBxklSxEjyjn6iq3A9Mbi6huiWTknMm5bUHP+KtvxHhvfW2CTD37t3xSv3CLZyMjC4FN4X2aS1aNs7t13u0c7vhUOLri3JM/AecZgwJirjdbIdWedPZwsnLKT7c6ZetkECSZLAfIxR7jvAbum2b4ZAqDvFB2bmEsM8jMjPl54qLtLaFvVskDwECPYAH8xTsVE1rGntCHCojsxztO65MlgOm5RnljzipuEamztWVltyKSxEAsXJPiI+6gE8p5kYrZ9hUvW7So6k2TbF790pAZ9gQLcYQxKySM4E+5nR3GuEzZtMhYyxUlhKzBVAB1Uc+WalyVbKSsxvDOM2O7Wbi2/i8LPBHiPMT15/OkrYXdKNxjRWmEnO0Cc84LSPauo+vsdP0X7luw7WyH7tgUKgxHhtuAPfaWPP7ook+iHeSGZVnxKpziCACfhXOQIJxmMEbts6iNw2sD4c7SMFSB0PxOI9aNbzJx1P+VK58vBo0ea9tuK3dNqGOnYgXLCglGgGLrmRBGQykT0lh1rU8GvrctW7l13BbxBrnhbDPH2nMmCMbqyXbuyFvopMxbPPzN248fLdHyq52Y7R91aW24Ith2+HLEHP3hAXcefXPlnRzdaMk1lRsbPEGtt3ZtHYHtW0ZRIPedccgpwfes/2msnV2FvWWJthmJSBG+2bqORImZUj1OeprR2bdrey2iqkMJFttsbhIJXKknpIpNz2wPFbKsRtDxbMmT8SgrJEnkKzU0mauNo8rsN/7g2Qu64jMrQJCm3Mz6DbVriVt7fcKniura08bfO4xK8wJbxKK3b7SN1y29reJJAlG3Koy6Yjw/ejnVHX9n7d+GDLcUC2hAO5CluAAQmeUz6YnrXQpxZi4syurMMRBDdztgj7y2rC7c9Qdw+VVhoWFsowi5atO5Bg7SzIgnmJiedb+3ZGnvJeW0ioNO1plUQNzMr7oCk7YstJIJwKGdoNoHEWiGZbJUndBhn3gHqZ21WvAjFWkaLzEy6fsyksASVfdI5YBjl/Kq3DwTcuiZm7p56klryeuc5+laa3ojctXLFtG7xtUGNzaoUhLaNsBLTKiTHTcPOjvCOzNqyrTsa+4W6k83NtFdGCkyIu+3IdckboErPKNJbDX5PJVvvykCLZI/wCojnQjUCGmDBSQT16Y+hHyr0nSdlzZvXgHVjsuWmkQQblpYOCZA3gx5EGc1SPZNbjLaa7Hd2huhZktdu8pOOn1poRRv29tm6ogwmiJyD4RaYGPMbjz9RQjT6Tfo7cczfufUKkAzA+9Pzrb8S4NaRWZyzFks2sEABEuWkJ/5Rz9av2OAWLahFt+EEsAWY+IgAnJ5naB8qEq2DkBtP2WVbbW9xbvBbQvlID3wuN25f8A4p3Z64PSD/03btKLquwm04ClbfxNZaQXDeImYA2j2zjT6W0CXBUQtwqMYheQAOREn6mp7lsqbW2ApL49lAxj1o/VhaAWs0bd7o1ty1rT6YhrgBAaFvN4ZzOVPz94H6fs/d8KFRGASWUwDGDB9a1+qUFGWfE6sijzZhAH6knoFJ5VS47xD9ku2w0sHCeOCRvVQpkAiAdoOPX3oVJ0G2rAXDezVy3fdwyG335uKoLclbwg4jkI8s1f0XZH7fvku5W2lpk2iNx06BjnP3pHt5Va02vG0FR4TkeIEZM4xPM+dTLxS5mAqyZMbhyWByMcgPpVULZZt8IuC2yPcuupwd7BvPAMT1NK+n7wEuC32jkySRuVmE+Xn7TVJ9dcbm/8R+dMF8mfFGeQgZ+XvRoNlpNPAwg/fKo2gYVLW2WI6AlfzqbSqwnvPCe8YiSBjdPM/wBRQtr083J9zP600IDSQBKF2FWZRkgQwON2Ph/u0+5qLeDuBgk8jPIjy9T9aFhR6UpIpgX++tXGIILSsBWAIYrvhQCYJIuMAJHwnlQ/ivCtDcud7qEuW7p3G6pYqNzvKtO6FA2vgYznkKaxn3EEe4yD9aiZnv6m3c1K3CirBZVtFGCgsAdx3CWOcjnE4qGykbfifaa1pbCWgroEVbSllBWVUCCbbNBjMHNY3hnD21BN4OkOYBchcqW3MPvZkCCABs55pnG+JWXfRd5fRras1y6zW7w7yRsIQpbZWEzyIEn6N7FPcazd2gMlu6QNp5SNxA3QTEjJj4veDuNMmKqVoMWOD3woBdGOci9bXrjE9OXypaS3qLjCVtOR0wv/AH11T8cDfNmP4X2j1jkuRduDaNot2i0HlzUDcIJmWI/Wtx2Z4tfY3DqbboT4lLbRkgKVUAyAAo6ZJb2rIXe3Op7gXlW0qvcKo1wEjBYH4CPw/kcZFVX47q7rEXNWAYk27SKEEEAeKNwEkGWPMgCekuMXsyzaG9puKi7fO4+QnPmT7fyqlZ1Y2Ebph5Ez5EEYMDBn3z0ihut1fnlt0mfFJI5x9YzNEODhXfa6ghlyslRzEElCCOkYOSPSspvFWZp2zY9hdda1KrbuAd4t1X3KYYix47UkZIWIz+KK1Daa9btWUtP3lzvt4a7PwMXdkn0RmUew+WM4FpLVi8Llvar7yYltoQiDt9YJAnz9xW2HErY7li6hVfaTPL7JlE9RmOdcy54zlUTrg9FvT2z+02WAOwaRlnpO+2QPeAfpVW0qsmquuis9u7qApHgbbb8SrvSD6SZqbQ8RYXrNnBU6d3JjxbldVEZiIJ/Krlq9bu276xsUNdtucDMeNp5cjMmtkxtA5322Leoa5Cutrw3V70A3oQLuUBv/AJCNxnBM1Jq7DH97ZLZndbIcCGV/hMN9wYA5TUnE+Fd7pbdmyy7VNgqxMjZadG5jnKrjzmmdo7ZN7QkKTt1UkgEwO7cEnGBmJ9fWqUvQmgbwqyXZxYQBi5Fy66nYu1nKwhg3Lm1wI5DE8oplntJpLepOnl7jMdtzUMZJcHEsOgOMQqkCKK8X1Js6PVOnhZReII6HdEj1E/kK8k4feFkrNu1dRkDvJBOzcVKoVPgcFWHpt5VauRGonp/aThKXFJYSybro2llLxb2gqUgg4AMciw6ETmNSDa1KpbZC/wCzpKXrjb38Vxm2nmWAEnHlWp7Ja4aiyU3HfaYqGI8UZ7tiP8OCPQ159271DW9ZhWDC0o8LFYhm5MIMEH5gweorTjn4ZPJHyGNZxhGtCQys3d3EBgqwS6CSG915eE45QKoXe0YeFgAxI8S7gy+KJWQJAXBHUyOlY86u4TAXOQBJbn6CpeIWSfhbxoc8lxmB5ycVPK99mLNJoe0js18CAzEMhKyAcb58URGBE59Kt3OLPcbDGFYOq+GVnBUlBJUlBznrmsbw/QPeuGGQLtLEFo8MEiJhTyA5jlMUf4FeFlXD2kuE9ypa2ysyA3RB2HO4yRC596tPSVlRNrwLh7Am5cEsSxRWYnaCZIG4k5IGOgAHmSvaHRjWaZwgG9PEjKZG8AN4WjIO6J6EelV+H3r6MynvIQLBMMtwMCSw3xEFSCA1XOG30sWxbRZQbmUowY7SxgjcACDmIJPTpUO7s2VUYfR6wMoedrAkMvQt94R0mAR8p5UQF/kfT8p/hP51U7UWgLne2QxR9wdRabcrq5lnIExPhk+XOhJ4hAgOuOayCR6RM8iR866FvZi1Qfe5tbbJGJH/AJ+X5VWv6sggfOent/D50Cu6wmDJJGORGBy+IAH/AEqO7rTABOBykgfmJ/oUwNBqNTg5EH26zn+FVbfFiInJiD8uR9+nzFBBxZeW5Y88k/kQPyqvc4kJ8IMew/VhP50Co2en4wpjBPQgdD/Xl6VX4jrwIO4KQepA9ev9YrG3texBgYjqxb8uVVm1DjGBjoAKWhnoadobO0S3ijkqs35gR+dO4f2htBthDeMkJIGHZSB1nJjp0FebNdJEljz8+nnAjFNFxgwIJDKRnyNTKKY06PROIdnVtnS2bihXJJwZ8D3S312kfSKJ/wBnHDt2kZt91GN557u66fdTmqttY55kHpQbiOv1QVHtXibbWUkEWmYYyslJ2rkczyqXsxxm7YtOES2Xd9xbaZgAAKFUhQBk4HU1kk2qTNb+3RvE0N5RC626q9B3emMfM2c0lBbfawkeM2kbqpskkfPvxP0FdUVyey7geQcUc7VECA3T2qThS37gIRkG2DLsARHRQc58wMxk86r6piwAAPOa7S6K4Ti2X8xBPMdY+vyroa0cpd4gLhaWZIEKxVgYJnBBgzzx6Vsuz9iyFQgCWXZkgq5UEsDjnkHl5dKEJwm8VXelpoHhDOQVG0KACVmcT1zFFuHdmNTbSVtqzQQA1xRtnJKMVnJgkGMj68HPKPJHFSFF7JLisJIKNj7q7SR/hmCuTmPw5IFA34jcNwgRdFsEcvDM7Wx+LyPzEc6Ja60lokXypYGAN0/KeWPD1x51V0l209tyDCSRAJ3bp3TnzJHM+3WJ4Y47G5M1HA+0LKykg3GspsO6QVFwBzJGDODJk1o+G8Qti1qV3QbrXXUMI+MGADyOcdK804BqB3ndMSQ/h7zBkQAogE8iR8s+Yq0yuumtKfCy27YIHMHZHL8WD9K3nijX5Gkek6jWleH2WRtpDaW2ShH/ANtu24HSPiBHuKK8V4p3L6ddu7vrvdzMQNjNPLOQMYwTXlnAda4X7RiEDKVtnKll+0JKRnaRIPmPMVp73GO/Ng3ZUWroublWZ8JEEHlz/L6TjfRceRMI9oLKtota3Ii3fbBIkqpI3AGG6YM15XphIX/dKc+7f+a9Qv6tbmk1dtSGd7V8KB8TFkYAR5kjlXmiWXtlVuKbZ7pRFxWHKeQievSr4U02HLVKjb/2ZaoqLu8+BTAxhZJEFgOXhJknmT50B/tSuqdYCDINi3lTM5blHOtD/ZY0DUD1U/8AVc/nWS/tR1E68iDhUGf8R/r504u+QUl9DMWULGUjB6kCPXPTHrV2/b8JYysxM+QaRk8+gmeR8qj4Xw13Xv1AKoQGExBYHafbH1qv3oKlSZcrmAIChR9Tuj5D6PlX2OaRAOJMhwX2kHG8jMFRy5jP5xWs7E8R3pqg/V9PEiBuLtG7OJCnP+lYVdOSSOvv5Uf7N3+5tahjIK39I5gn4A11HGMmA88xy9DVtRo0hphrVdqzc0z24dC9m7ie8SAxtkAsN6kwczAop2L2PoG090XChJZSu1mBO1jtQyWG6DgEZOM154uqMKPKxcX5Nddj+tFtOwP7OwkR+1GQYI2WEYQRyHP86qtF5Wzb9pdUF0V5LYW4r3dxMRcR++Lqro5Byu3IE+I4POvN7pudSB7CvR+GFrvBS152di1yC0EwoJTMZgrMnNedalPGZyQhzy6N0+lKDdMJVoiS0Tzc8p+I/lAqI215xOYBjr86saOwCqz0Dt9CIqru+DES8/pVkj7vIQCMn2nPKl4fYe6wtoBuPIn1MD8yB86k1LYUern8zTeG68WrhaCQU24ORmcH5CriiWei/wBn/ZPTaizc/arbOwcKpW5ctmNsnAME5nNEeK/2V6VgDa1T2Z8K98quDuG0AEFSZJxNFOxej7rTiZ7y+e/uzzDXAPD6QAF+RNQdsOCj9v0N1UJc3WDsFwLVhlcMSBjDbfXwigEYziX9lGsS2TaCXyNoHdus7ephyIPLGayfE+C6jTkm/ZuWxv8AvqR15gnBHtXsXbjV6nT2Fu2HFtAfGSFYhWHhYFziMAyDO5fI0Q4p2mbS2A9wXLqjargBGlmGNwciFmAY6sB5Uhnk/BeIhQVMwUMejQY+tCtSxmPEVgSJ8PzFendpuJ6H9lS8dDZ726AQoJt5bJLG3BaB6jJFYXhHDP2hyCuy0CC20tAH4FLEkkx1JgSfIVLVbQ0Bv2YnO22PnXV6h3aiAoUKAFA8gAAAPSBXVNyLxRnX7NIRAdwOv7v9dtOt9mrQaWLsZ6t/KIzSt2ms7gkmSQMjzxyEk/Sma/j6qvh3eh2mCJzG4g/lXlr8RJeTDsOIgURn5kk/U0mp4lsWCV8RgBgpJ8gJBPM8hWNt8cvvJLBEiZbaD7COv06edVtVxjvLYRrkkeLfG0g8vDGSeUz/AAyR/hpZfZ/sKyXtTxK2w2EFXUyY2wd2ecY5kf6RTLSHuLSsjPuM7SGJCggeY24+RziqHBbNy3cNxdO15YKjEDoJ5NnH51pP2Vr6lnS5YhYChkgx5EQVzzkDBrrk48dRXX6/47Bge9x0pdLQBBMbTOIg5/EYEz5j1ksuu3ou1hJAcyS2Cdx5jAxHvPnNZIaru2IKI8EgC4CYJgSFBAnA5zRTgdq9evd4NqqAFjau0YwFWNvrP85q5caS9BRpdauxbfwkhX5yZJEmF5nPQZ9fMTptW1q6Q2QrBDnc3i3EYYyTBMc4HU9SXF7zIvMFwCpYEfFumT4gSFB9IweU1l01YA+0Q7i4YuGPqAAMiMk9Tg+tKCuIkbSxxRNyhRlpyDI/5lnOJI/kaP6figClWCXA2WDgNiYGCDHPnzzivJLTBWTcoaCLm0QszmBH6VuNIl42+8L7EwFYjG3aDuUHMEyBnlTacfJqpM2HZ+9Ysm4UHdl4kMTGCTgZj4j1+leff2lXd2tJ5SFPpzkR586n1neeK4uRE7p8JBnkBM8zgeTeVBLem74l7juzeIbSBKsDBzyMAeQzFKGpZMqXJ9aLvBARobzggFblsDcSBLqYJjmOR/1igemuIqtcHiIxJB5nAge08/T0o7fVf2W5ZUGXNtgTElbcgAj1Jx/RoVrbaoiiAikZ5MWInJg8sDOOnpVOUZPXkybTKoYqVn4yV6nIOGERHOcz92qdrWMA/i+LBXOQwOZ5CCFMe3lTteNjkAmQSTmeZmT0FUU/OtopdjQe0NtNTdRWYWt21MiFAEDEchitfr+wl+yi7WDqlnVMTnJu2dihYEGYnO361iuCYu296gqWGCCQfT+FeyaW69i2os3SYUwrtuRgoJ8JiVmVyMR0FTyTxNIqwNZtNa4QLbgqwaCD0LWXb+Neb6g/aOSR+79SeVejdouKqdLcV9yMbu8Ag93+6ZClthKyTLbcferzC/fxc8yB/lX/AFog7Vg2T2bsAZ5KfTmaqG9JQxznJ+QxUfeEA/4aiRsr6fzrSiS61zK+in864aUlUODvJAHqDHOqxuZ+QH6VcTvEVHIOyZUkHbPp9DT0uxHpvZniN99Oji+TvBkOA4wxBAbD9Iyx5Vpv21+5L3MIsywYsvhEkljG0x0Ij1NeedgLneWbtnvNm2WVoJgXBtMFQWWCJkfiORXpGouodBqgrKW2OxAYT4vs8gZ6Vi206N8YuN0VtbxGxrbK2GCOsowSSCVT4dy4JWYPkYHSau8W0y3dDdRCvem2yDcMbix2mYyASGj+6Kw1ntHpVtpau3EYhACCpuAMIAEqpAP8jXa7tJabT3Es3LodmgRuK/3pLiV8MxEVak72iHDzYD1Ftr9xLStvS1bW0H6FUADXI6bm5f8ACK1Ok0yogRBgfmepPrNBODXDbtMFtXWcuGVgNqbYiCSMnnmcTVwanVHlZVf8TqR18jPT86AVBafauoZ3WsPSx8hcI+orqCgdrx+ywEVmLLKsoBLdCZkcuoxBPWRQjgurF++EuIWbxThgRtEncBHt6H3rYX7MA23J2HKkdCOq+RjBFZHWaf7T7AIt4OSH3EEgGD18Q6ZnFc78r+5jKNM0x4dZPO2h9CoPyzVhLCDkAPLFB+CavUPu79FA5KwxJ64kyPXFGU9fyry+TJOmyBTnkKjZB1FST/X8aUkRJIAAkliFAHnJMRWW29BRDa01tOVu2MGYReR5jA5elBOJcQClRbYW4ccklQI2gFV5DIM0W1w32yFdRIBBJBBHP5gjGD1rI6/gNxnJ7/TgYkm4ef8Ahgj5V18EMnc2FNhbjofZOze+J2jGBz8xJMR5AetZO5qbx5LGNsBOkAcojI5+dbTRXAqkX79u4cAFB9ZImTjnA5U5tfYDAi43mdyvHqQSK245ckdY3+4JMF9jeywunvL4O3kqleZ5udhGQsRMgTA6xW81+jBjYQAFQAbtoBbFswdoYQTgQYGDygNc7WWAIQEjasFSonOREgqMepOOVD9Vx1rlxj4jbKgBSpwBOSyg4zgdPzrrWUttGq6JNLZ1AuMjPbKsA7LukFmkBY3Dc0TnOIOSaz3FuIFGZX8F0EDbAg4idwMROcevlV/S6ltzsLbvu5hvhBPo0chIHlHpVfiOkN/Y1xQTEAbiDEZkpOMTE4GAByp4W/sJqzO3dRcI3ZMLBnIOYJB6Dln+VOOobuSGMkkQSVJAgnkcg5Pr4jWm0nBZUquxV3EZbdk8+YkkTUo7N/7rEc06k4zuA5VaSFgzF6673zqdu0sJOcEDlE+n8KSzoGYBwJWTyycdY969APAF5NcYnA8IVfLA3BoOIwak0/AEIJZ7jY5E2wJGMFQIz/Rp2PFlDQ31JViqqq21A3YOJx78pxVnWcccLtQrAMEggiOZjPI+lEU4DZHIE+7NtnzyT/H5TT7fC7Kie7UEnmAPmAenPlWThErFgPiPEFvaZrQKi4SD1I5hjyE4AP16VnBwF2Jy/OP3RInynd6V6OlpRMLA/u+/9e36yooxCj1IEZwsjMzn9auNRVIeJ56OzNzlsuH5qP1/nVleybR8GegdswOvgwM+tblhgczPU9D1z1OPypLf8ozAwOeP4nnVZMMTI6Ls9cRpXu0MRKgvj5g5q+vACVVWdto5BbYSImTGR1rQARA9eZHvyzTQTk4yRzzPKMY8zUthigRb7PpHiZ3jB3MI/KCPrUj2u4W8qARctG3HeEj4lcfFyjb+tFbgEdDnqOntTHSRBPOQf4z/AK0WOjzK7pHDMzLALkz0yZia0fZviuRbu88bGn5wfI+R+tHtJp9rOpA2naSOYx0PT/z9aPEOztt5KfZn0Er9JH5euKvJPTIxa2g3Y9AOU5PQcvrn6U9R1PTP9Y/lFCOC3byzauruAGLg5EdBPnyz6Z9TBAgfPln+FQ9Gi2M55k/nS0wj0/IfzrqVjoL8aUbGxycx9YrEW7Km7dlQftlGQORSSPY11dWU+iJlziJ+1cdAqwOgyOQ6UStjl7UldXn8/aMn2S3Koa/KLP44+W1sV1dRwf1Ij8mA0VwjcATG44n1FWEutK5OR5murq9pjCGmtKXMgHDcwD90UZXToq3CqqpHIgAEcjiOVdXVA0P14kgHlAx/xWx/E/WrOstgLAAADHAGMDFdXUkUQIoDAAAAkyOnJhy9sVJbUcoEBsfI4/QfSurqY0XbCCJgTtOeuDjNXAIuY/G3+Z6SupDGuoCCBHib/KaTcc/41Hy2kxS11IYoOH/3kfKJikn7FD1JyfPIGa6uoQh14+Jv6/DTD8I+VdXUeQEuDJHTl8o5VwH6n/NXV1Ax55n2/wC7+VR6gw8DA3MMeXlXV1IByHxAdP8ASo2PgJ64z7kg11dTAS+IZY/CT84H8z9amT4R8v0FLXUAVrI8UdM49iYqzeHxHrLV1dQMgv8AxGkrq6ofY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04" y="3417055"/>
            <a:ext cx="4021072" cy="30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04" y="376120"/>
            <a:ext cx="4021072" cy="289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043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achertechblog.com/wp-content/uploads/2007/09/book-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4000" cy="70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30459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стінах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коледжу</a:t>
            </a:r>
            <a:r>
              <a:rPr lang="ru-RU" dirty="0">
                <a:solidFill>
                  <a:schemeClr val="bg1"/>
                </a:solidFill>
              </a:rPr>
              <a:t> на Уайльда </a:t>
            </a:r>
            <a:r>
              <a:rPr lang="ru-RU" dirty="0" err="1">
                <a:solidFill>
                  <a:schemeClr val="bg1"/>
                </a:solidFill>
              </a:rPr>
              <a:t>вплинула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естетичне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течія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мистецтво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заради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мистецтва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Уолтера</a:t>
            </a:r>
            <a:r>
              <a:rPr lang="ru-RU" dirty="0">
                <a:solidFill>
                  <a:schemeClr val="bg1"/>
                </a:solidFill>
              </a:rPr>
              <a:t> Патера і Джона </a:t>
            </a:r>
            <a:r>
              <a:rPr lang="ru-RU" dirty="0" err="1">
                <a:solidFill>
                  <a:schemeClr val="bg1"/>
                </a:solidFill>
              </a:rPr>
              <a:t>Раскіна</a:t>
            </a:r>
            <a:r>
              <a:rPr lang="ru-RU" dirty="0">
                <a:solidFill>
                  <a:schemeClr val="bg1"/>
                </a:solidFill>
              </a:rPr>
              <a:t>. Через </a:t>
            </a:r>
            <a:r>
              <a:rPr lang="ru-RU" dirty="0" err="1">
                <a:solidFill>
                  <a:schemeClr val="bg1"/>
                </a:solidFill>
              </a:rPr>
              <a:t>деякий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і сам </a:t>
            </a:r>
            <a:r>
              <a:rPr lang="ru-RU" dirty="0" err="1">
                <a:solidFill>
                  <a:schemeClr val="bg1"/>
                </a:solidFill>
              </a:rPr>
              <a:t>очолив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групу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молодих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прогресивних</a:t>
            </a:r>
            <a:r>
              <a:rPr lang="ru-RU" dirty="0">
                <a:solidFill>
                  <a:schemeClr val="bg1"/>
                </a:solidFill>
              </a:rPr>
              <a:t> людей,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славлять</a:t>
            </a:r>
            <a:r>
              <a:rPr lang="ru-RU" dirty="0">
                <a:solidFill>
                  <a:schemeClr val="bg1"/>
                </a:solidFill>
              </a:rPr>
              <a:t> «красу </a:t>
            </a:r>
            <a:r>
              <a:rPr lang="ru-RU" dirty="0" err="1">
                <a:solidFill>
                  <a:schemeClr val="bg1"/>
                </a:solidFill>
              </a:rPr>
              <a:t>заради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краси</a:t>
            </a:r>
            <a:r>
              <a:rPr lang="ru-RU" dirty="0">
                <a:solidFill>
                  <a:schemeClr val="bg1"/>
                </a:solidFill>
              </a:rPr>
              <a:t>». У </a:t>
            </a:r>
            <a:r>
              <a:rPr lang="ru-RU" dirty="0" err="1">
                <a:solidFill>
                  <a:schemeClr val="bg1"/>
                </a:solidFill>
              </a:rPr>
              <a:t>чомусь</a:t>
            </a:r>
            <a:r>
              <a:rPr lang="ru-RU" dirty="0">
                <a:solidFill>
                  <a:schemeClr val="bg1"/>
                </a:solidFill>
              </a:rPr>
              <a:t> Уайльд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близький</a:t>
            </a:r>
            <a:r>
              <a:rPr lang="ru-RU" dirty="0">
                <a:solidFill>
                  <a:schemeClr val="bg1"/>
                </a:solidFill>
              </a:rPr>
              <a:t> і до </a:t>
            </a:r>
            <a:r>
              <a:rPr lang="ru-RU" dirty="0" err="1">
                <a:solidFill>
                  <a:schemeClr val="bg1"/>
                </a:solidFill>
              </a:rPr>
              <a:t>естетичного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руху</a:t>
            </a:r>
            <a:r>
              <a:rPr lang="ru-RU" dirty="0">
                <a:solidFill>
                  <a:schemeClr val="bg1"/>
                </a:solidFill>
              </a:rPr>
              <a:t> “</a:t>
            </a:r>
            <a:r>
              <a:rPr lang="ru-RU" dirty="0" err="1">
                <a:solidFill>
                  <a:schemeClr val="bg1"/>
                </a:solidFill>
              </a:rPr>
              <a:t>прерафаелітів</a:t>
            </a:r>
            <a:r>
              <a:rPr lang="ru-RU" dirty="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4" name="AutoShape 4" descr="data:image/jpeg;base64,/9j/4AAQSkZJRgABAQAAAQABAAD/2wCEAAkGBxQTEhUUExQWFBQVGBgaGBgWGBoVGBcXHBgYFxcaFxgYHCggGBolHBcXITEhJSkrLi4uFx8zODMsNygtLisBCgoKBQUFDgUFDisZExkrKysrKysrKysrKysrKysrKysrKysrKysrKysrKysrKysrKysrKysrKysrKysrKysrK//AABEIAQkAvgMBIgACEQEDEQH/xAAcAAABBQEBAQAAAAAAAAAAAAAGAgMEBQcBAAj/xAA4EAABAwIEAwYFBAICAwEBAAABAAIRAyEEBTFBElFhBiJxgZHwobHB0eEHEzLxFFIjQhVictIz/8QAFAEBAAAAAAAAAAAAAAAAAAAAAP/EABQRAQAAAAAAAAAAAAAAAAAAAAD/2gAMAwEAAhEDEQA/ANdXivLhKBK8SuFcJQcJXpSZXiUHpXCUh7oSDUQOly5KaHJONYgU0pQXg1eIQJcFyUtc4UCCUpecE2WkFA5KUmuJdDkDpKVKbC6EDgXZSQUqUHl1JXUC0kpRSXFA2SuErhXCUCSotfGBttXbN6dVX59nbKQ/lfpeefpf4Kny7MmPJLnCN73c49BrvYICM1SYMgjmdPJSKLT/AHqoVDYm5O2w6KwplA4GpYC4EpB0pMrxKTKBRK9KRK7KDqS5dSXIG3BKY5d0TYsgdBSgU01yUCgeaUtMtclgoFrqSCuhA4Sm3pRTTigbJ5IY7bdqG4VnCL1HC3TqVf5hixTpvqOsGgmT0Xztn+dOr131Xkkk26bD0QWNfNnvcQ58F13uibf6/DVW2R4nieOEixFzPCwfUoHZiC4yTDd7x6KyyrODTdLQBy5N6z/sfgg2zL8Ttoba69NbjdW+Hqgkb9QffVZ72ZxUzUqcRJv5c/fJGeBqAni59EF4HLspqm+yXxbIFlcSeJdDxKDkLoXAUolBwLjivOTbzdAqoUnhXHusvE2QNvcZt5pbTNxomKrvFNYWtFnHe20a6TsgsQU4Co416J1pQPBKSGuSkC3JioE85MOcgA/1azT9rDCm0kGqb/8AyLn6LCqzpK0v9Yq012tvZnxJJ+QWYVCgcxFRs92Y2n8JWGfcePkojwl0ReToPj0QaV2fxILQbkTeTHEf/wAjlutFySqHNHDpsTaZuT4LFMtzCo8imy3O9omYC1fs9XDaYYJJgcoFvkgLmOAgKSCqug/Trc/cDkrAO0QOyuBN7paBUrwckErwFkHXOsk+i84WUV880DzniSumoq/EV4ubc/onm1bfY+90C61WPe9vsVAr1eE8VzEEm/oApJcC3S429+KhV8SI1F/lHx1QXdMgied7J1ruSq8jxIdTEGeGxnVWICCS0pwFRmlPhAt5Udzk49MVCgxb9YJ/yhP+jb+ZWeVBtt4dVo/6yO/52iNGaxrJPvzWdU7ggDrP06IIzxdO4WiXuDWpusY+6Xha/DcGDogL8hwvA4BpEus06TbvOJOg0RzlWK4WktJINmGIkaE/NZxlmbjvESHENY2JENAPFcDU2HqiDK6xc5odcC3DsBsBFgEGn4B8gTOlvrb6qcyr8FV5bU7loi8Ry67KV+9vv5eUILFtXSPnZL/c5nfmoBr2t5DeyUIPj6x99AgmNMzzt7Cda8DdUuY5zTptMOBPIeMeSEsd2xa3UiT9reaDRDiAdCoGMxYA1+PvZZZmHb83DZ0sQboZrdqHPddziJkybz9NkGx4nGcUgEyAJ2HrdS8LjQWRIJG4+HzCybC9oD3I08dTp7sjBuZBrHP5Aa2A0/CC+x2aNY7vOgXkz1tA0H1Q7mGfl4IZ3W6EkyTsQAN7ygTNc4qVapbScIG/Tf4qVluEOjqsyZgRuOsoCLIszqMxTOEw2oRIvpoSeuq1WmZWddjMoH7xebhjR/K9zuOq0BtS/wBkEwNT4EqPTMqQ0IPVAo73J55TDvggyD9ZGzVpmIlkbXgrMS+JA3W3/qfkjq9Om6mJeHcMDfisPihbCfpVXe2XVGMd/r/K/WEGavanK2GeBJERzMH0PgirPOwuKw3eczjb/szvC3O0j0VHQ4nT+5czN9Z/HLqggYfEFsRsTsj3spiAYaJLoBJ6TZoMdPK6DMRgHQHNFtfK0FEHYmu0PhxIAaSdJPICyDVMO50fxB8BPvSPRTqVR5iBHvePFN5I3iY03BifD3CuBQ9eaCFTF725+M/0qzPsQ491robF+cQYVxi7MtqPje6E8aDxy4E3geMSJjaAdUFHiKNR0BrYHMeG/JVDMq438LZqOg2F48TsOpV9muaVqk0cO0NM9+obAa6cvHop2Udmw3DOBdNY7nvNGu2hnqgAM2yoULP4C61uMH5e7qorNpzpr8BPorzE9mHsJdUBMQe8I6AeH2UfJcoJdwkcQmWnT4bAoLrsxkQcWuI0IMC06a+QOyte3dA06RMxfTQdAivsxloYLgR8TqPgIXO2mRmrQcAJkTPhBQYhhHkS6HFu8HhB3gu8tNVP/wDLQAW4emxp3uT6lFfZuGsdRcGhu4dESDrczMz6pvOMppg927iJvYeIA+fVAV/p1jzUouMEHi5zb5oyYNPcIJ7Dd0ObqZGmgOm3gjQO/EfZBNpv20UxpUBjveimgoPP+KZfKdefJR63RBV5ziuCm98juAm/MCbFZxgKePxDi9tRzQ4ki8Dn9Foed0w5haRZ0idgYkG6j4eh+zSptGgG3x1QC78/xWFdwYj/AJWRqBe/P/ZD2Z5TQrTWokCbxoes/NH/AGuqNp0uN4B5AjkfysxfmT6lUljA1mkNEA/lBGqUCO7BIBv/AOzRoPBQMBTLavQnX7dVpWB7LPq4dryA2bgHWIjymENuy4tBBgOaSYJvP2FvVBofZqTTBNjppHgiGLIa7OVZpC8nUwBGov8A1yRCyrN9EHKjRF/63VficuJ00JmI6flWjIJiE9SYEFHhsjYxsNb1ta5UHF5I/Z3Dc6ckWusolY2PufDkgBcb2bgS9znuIBuSfKBqPFcyDI+J4Ib3WxvN/tYIodg+NwdGnp87/wBqfRpCmy20nqgYpNDbbb/D35qVXIcI0sPLoq7EYhx/iJF9LfWYSsI8g97Xfr4IAvO8n/aq8XD3Sf5bc7jl5JeW5c15l2wAEnRFucYfjYYGvpboUI4GWO4XDvcp1BjXzQWmR0hTrcLXG7bz0NreaKWvMbT0QHg8YTi2Gzb/AItPmjbDawbz8J2QT8O6QFMboq6kb891Y09EHahUeupVXS6j1RKCuxYaWG3M35i8/BRX1ePDte25G/gfhZWOKZ3T1B+v5QPkGZijiKuFrGGuJ4T1tAvoD0QT+3GHdVwrHNEjR0Dym6GP3mUqYZSp96wJ1GpE9UbnEmmDTqNLqZiCBMDeRyn5qRgcJR4SWBpkzyPhpog7hMcDRZpPC2Y0BgAhD+eZH+6ONhhwBkc+g3EpnEtqMqAyAHkDhB1vpEaW+aImPgTI6Ab/AJQVnZ+kW0mAiDe2vhoOatqWIiwjkoVR4BuLfXaPgu0YFgNvC+szugtaNU+7WUl1UQqqlUvE2+HkpLGmw8/KUEsVZ87pP7MgT7+68xgN4/F7KRUHT2EDUhg+f9Ifx+OL3ho/idpu4Tp4cz1Tud46BAmfKPCZQ/TwlRlL/IE8QPFwg34b/ZAXYamTZuk3nw9+icqUeHQ6CNehlZbm36g1GS2m0gncxJ15eI9EO4jttjNTVInbT1QbeccwNIO39fVCecPa54LQSTId13ER1+Sz49ua/DwucD1i8DS/PqmMF2ueKgc+SL76bygN8qoTimztOthAt9keUB7/AL8EBdnsxp1sRTLSJIMDW++uyOcK6BHSNgT16WQWFGQrCibKvo7QZHvdTmi1kEl4THCPBSHKO4eaCNVE2j8IT7U9nG12l7XcNRtw75CUV1W6clDqCZAB5X9UAZ2d7ZNYRQxQhze7xnQibTOiIsxy5lRjn0XcLnX7psfAAwgb9RsgIivTvNnDUgbElUWWZlVZTaWPIO4Btbmg0R3ZXR5quqOaZHEYE/ZTKQkAQJ3nSdyPRBlLtniOHhLQ6BMm1hz5opoV+IB3MA35ETY77oHXd6QDPnsOvql1DEBsiRpG29tk2AN9yJGlj9UmiZgzF/EHUC/uUFlQB98t9tVNou2H981WtqDlMSI+Bv72SxUvbux8EFtRqDisLaT9/wAprGY4NF7+/gq3HY0UGF7iGnbqY6fNBOJzh1Zxc55aBcu/6tBFhG5tyQWmZ5gKj+CCNy7URodNtVGPaCWvaIbBtfUCbXuZiEI4rOoa4yZNh3tt56dEO1s2eSb6/K34QXGdY4AlxaOI6CAANjA2QrWeXGVLxOJ4wP8A1bFzPVNYGnJbOjj8JEoPYfAOf3RExN7WTdfAuYbj3orqvTbTAcHAd4QIM+JPXkqvE40vtMxOu86eCCRkuOdRqNe0yWmfD4rW+y3a9mIhjweMjbYfRYk0lFXYIO/y2FuyDeKDttdffzVhTEi+qg4Vkc/Wf6VixA6SmXHknXmyj1H7/wBIG6vXldRDUuYafFSKtT+io7zefh6II2JaHNIdcaQN7XsgbP8AsyKLDVpg8M94f6mUeNAmxIvN/cFT/wDDa5nC4SCIMoMew+H4jBAvv7+firnLHuo91w0iDpy+CsMxyf8AxXuIB4D/ABOseN/RRMyc1zQQZ4bDS4+Zsgm/5gcRB0Np0GnqF0sjhi8+UDXn5dIQzRxthHdExNjfVWbMbYGQ6NSQAL2jw+yC9wUkgga7m8AflWNUhjeJxMAzy8/FVWAxYcWzBv8ALW/NTM1qcVJwFzFt/CfeyAD7adoRUsLAT3Q6bc3Rp4dECPzB3CWh06zJ3NjZW+cZBXdUPdMSQOQM6fLxTWC7Hvf/ACPCBv8ATogpjiBxAk8YaLTYeCbrYriJkR4bDYBWuP7MupzcmNYFlCw+RVHTYgcz9/RBXF9reaXTqG3TRWbezr768vOJ9OvVS6fZZ9uJ1ug+U7oKGtVJ1Otym2lGDOzlLgI7xdeXagDnCq82ygUQOEl0jUj3ZBI7F9nhjK/7biWtAJJWy5F2boYVsU23OriZJ99ED/pDgpqVXEaNbrzJJ+gWp8O/ufNBLpdBopTSodEmOk26qW1wjmgW9yjVXKRVbyUR4I8/ggQff3VD2kz6nhKfE67j/Fu5P2HNW2KxLabHOqWa2TO3DCw3tjn/APk13OFmCzBG33KA77DZ9XxeKhwApgFxAEQdBfzWnrIP0izakxz6boa98QTN42nzWucaDlei17SHAEHYoH7Q9nnUwTSBLNSBciJ23R05yS5vPRBh9enfuWuZn1g9QuU8VoNT95/PqtNz7snTrS5n/G/poTzIQJmWQ1qBHG2ROoEt2N0CcDiw11jEEfadZurY5nEzZvdiD/I858ELmsWkkW1vzkwPsmn4wlwuBHxtpfeEBM0tc+0zzH8p120OikMAk8I230t5BDVPHEO4pgkco30AG0K1weJPGTxTM/8AYGAdZ+CCwxuXg766wAIIECZ8SfJQnZfA2MnQfjf7K5y5wcdpja86n1+6mYnAgyf4uMkaCPQoAx+B4XWtuDcjS97Rbc81BxmJIJDY105CefvRFNbCBxAjS3K+568k4exnH3i4xr10lAECsW8UmZPjobeUEqtxzSRxOED3oj/GdnaTQdXFp31B5HbX5hC+Pwoa6J6RFuvkfqgNf0xwPBhi4i73E35CBv4IzDJ6Rp+VV5DhRSw9NkaNFt+unireib225IFNHL56KSx3RR2ypLSgXUKjvPgncRXa0EucGgXk2Cy3t727M/tYWp3I77xqTyadrbjmgg/qX2p4ycPScOBv8yP+xmYB6LNqtRdxNeTqmCgmYHGOpuDmmCCCCt17B9rm4umGPMVmC/8A7bSPqF8+8asMlzZ1Co17XFpbuDB/pB9SErhQP2X/AFApVu5XP7b9ibNd4nY+KNhUm405oPOCRVoNcIcJBsnCF4oArtT2Q4ml9AAOAngizvsbBZniqRBi4OgnWfDWV9APFlmX6jZKW1BWYLOHeAGhG9kGe4h8Ou7QGTGhgTt4JzAZkGCxtp1ScxocRJJ5mxO/QKCzCOsRa/WI9ygMMmzy8kgXMlGGDzVjmjz1j015HdY4SWwACbbeHpzKkYHOXtETMm3nAJnyQa9RrNDgWkG/pNz05K3bmrWja0mdQdj5/lY7R7Uu4pd1FiUzie1jy7WBG3hCA2zDNwKpHEIJk9B067efNVDB+9WY1twXX2hsjWNLKsyPJ8RjBxtiCf5F3loLrR+zfZtmHFzxVDq48+Q5ICChoLfceuqkUXfH0TVITFj90+yl79+7oHWu5b+ynk01nNLBQYl2n7R1sUe+6G/9WiQ0eI3OlyhHHNtPFflurXH04cdxuNvBU2JcBaPPS2w+aCBUSHGyceRcbJhyDzdV1pKbldJ6oLHC40gtm8WRdkPbavh3ANcXMi7XXadYjlpCA6DgHCdPeimCuSL+EDdBvmSfqBQrQHzSd1/j5FFLK4cJaQQbyDIXzdlb+JwpF0OeWhsnuzoJ69UW5dmGJwLywPs27myXMMwZ+OyDaJVfmFEPaQ4TciD5hV3ZztTSxIieCppwEzJ6cxqriodZF7RbxQZRmeVftVC0iWmeE2tzn8qFjMugWFydNJjpotPz3LBiKRbHe/6HcHZZVmWJc1sPs9shw3BFjHRBR5gzhPjbTTntqoeGwjqjoptJiA4gW9VbZPldTH1hSpiGD/8Ao7UATr8/ErWMt7J0qFNrGC43gS7xQZvguyOhc2dJFvKR5i/WFVfqBkX+LWbwtAa9gIi21/otvw2Wgaj5ePkg79aMtnDUqo/6O4T4OEj4hBmHZntHVwlTiY7un+TdiPoY3W5dm85p4ulxsP8A9cwbzK+cSFcdnM/qYSoH03eINwR1CD6SpNA9NOScpbHzj+/BZ1kv6m0HgNrA0nWk/wAm+uoRtlma0qoBpvDgRsZjxQWYOi6GHjLuIwRHDFgRuuNgjkuh1vZQYXmeG2be17aG9/C6GcbSI26n0vt0CP8AH4IgARIjblb7D0KoM1wMONtoNtLc/BAIOpk+I6fL4JFej3eIT5xyV1isG8ggtvr5e4VaaVuEn1Nh4BBWFcCW+lCRCDo+SfoPgg69PwoxCfwoBMFwaDqTJ+A1KCdxAnSLTb8eSm4PNHMs6SNOIzIk3kFM4fDybHwJn66SU5Wo2IA8Ztcb+qC+ZULj/wARl8gt4NZvpHiFp3ZTtI6uP2sQ3gxDBdpsXj/YTusEo4upQeHMJF5G+nVXB7TVazxUe7/lt3hYiOXLRB9CvxDR/sI6LOv1HyJ1Z9N+Hu6oeB7QLkxZx8pnyTnZzt9LOHGA2Aio0EzGzmjfqk5x26Bj/GY90TL+ESBp3QfqgMOx3ZxmCohjbvMF7o/kftyRA0e+a+e8y7Z415MYioAdBIBjrA1UWlmGJqU6jn42owt0Y5z+/wBAQYQfRpaPDzQz+oP7T8BXaXtnh4hLh/JpDhF9bQvnzGYysD3nvJiZJJ103UGpWJ1QKqJIckEQvFA6KinYLM6lIh1N5aRyJCq11BqfZv8AU6owNbiBxj/YWdf5rTsh7TYfEs46dQdWmzh4r5haVY4Gu9o7pIPv8IPobMcoa4aSWxAPyHTqhnMMhdxWERpoRe15iwIWk1qEkSJn4KBicJJk/idigyzG5U6HTteJkcrDl0QvmmUxBAPM7/IWK2nEZQ12otp8OWipcR2fHe56Hcc7dLIMYxmAIAqRLTz39FW1aBC1yv2cc5jqYBgd5u1p6/LVCOPyNw7vCfM79J0QBbqdl3gIibFX78qNpt4/Xly8kz/gzcDnEoLTLWtdTDrGRDjNwdx4p7F4YcE23jS9zE89V3IKccbHgHiuNxpBiD4eqnYvDC0Af18dUAfWoTzmdDp673GyYpEMe1xYXNkSNCeYkbFFtbBWtrYa35gKL/hEnitI8tJ/CCxw+YUMRxGlS/aDYHDPEd7kkKdlGJq4bjNMw54uC0EW6RYifmhnJcR+xi5cIa496NCJ1HT7rUcblVItZ+2HBxjf+XkUGaYnLhxSQbnYW9YjX5Kwx1PDupUwym5lVoh7i6Qd5G/0RdSy9geP3QY4b8J/7Xi/0VLiMrBc5zZifUTbTRABZhgXGXhpLSReLToL6clWV8OWm4I8oWu4PB1qJFGo2KVYsLgQDNwQQdjI+KD+3uU/tV3AC2o3gHb3zQBi7CkVKMLgoEygZASuDopuEwc62PKCZvHkijC9nqU3eSDERoR5fNAM4DLuO5sNr6m39SifLshJbZsu8Jsr3BZNRBa0NJM2v1N+v4RnhsjgWsfjoOaDQKjJTNWipZC4QgrH0o2lMupA3i/P1VoWJt9IIKXFUNxEi3j7sh/MaFQh0YZpvu9t76+Hii+rQv76/dN1qFvoEGb4vKa4mKFFp2lxMfC6rcRkWI1IpDlqTt6+PitQq4LiEO99Ux/hHTfnrb2Agyujlr2uDp73Fo0EW0NzeyuhljncJgASBbXXUg3/AKR7/wCNbGknnHvkmhlw118djc/MoM7r5YfETrpffVI/8S4AeY01votBdlQkyJ5dPsuDKwAIH/YyOQM80GaY/s4ajZaI63t4Im7EYx7mGlW/myBcQS3ZzTvuipuBvBA8gRO+2qarZQ2WlohzZ4XDpqDKBvFYEOAMAi9hvN7TEGyity6WwGHTQmIOs8kRYZgIiIIXK+HmNZG8x8kANimuI7xJIIgOMkaadLJrt1lf7jmkyeID4CPsiSvgw5zgGlzv+0C06z8lIzXCgsBOoGkeEhBjj8haeYg6xHT3CapZKSSPDz/HgtOdkheOK1yTECZtrbnKadlEGzAJ0EaAEWH2nZBn1LJ3CDqb35np57ooo5SacTBMgmb26RYi0K+bkEiTGsR56c4j2FbMyybj4zpyQQsgwE94juiI8dTHT7ojOH5EehTmHwwaA0CylilOv2QWS4V1eKBBXCuriBtzEh1NPpJQMft7JJojkn36LiCMGQFw0ZUhyTT+iCN+x+N+a7+3OoH5Uhuh814bIGOHb1Xf2U5ufNOFBHbRv9V2pRnb4JxK5II9OgGz1K9VoztPOfROP28V0IIAwYtO3T1+KX/iidJ+amN397pup9fqgaGG8k7Tpx78E6zQJdP6oE/tpfAlDVd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61048"/>
            <a:ext cx="1944216" cy="271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386104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rgbClr val="FFC000"/>
                </a:solidFill>
              </a:rPr>
              <a:t>Уолтер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Хорэйшо</a:t>
            </a:r>
            <a:r>
              <a:rPr lang="ru-RU" sz="3200" dirty="0">
                <a:solidFill>
                  <a:srgbClr val="FFC000"/>
                </a:solidFill>
              </a:rPr>
              <a:t> Патер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5" y="3861049"/>
            <a:ext cx="2431991" cy="271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5401105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Джон </a:t>
            </a:r>
            <a:r>
              <a:rPr lang="ru-RU" sz="3200" b="1" dirty="0" err="1">
                <a:solidFill>
                  <a:srgbClr val="00B050"/>
                </a:solidFill>
              </a:rPr>
              <a:t>Раскін</a:t>
            </a:r>
            <a:endParaRPr lang="ru-RU" sz="32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8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eachertechblog.com/wp-content/uploads/2007/09/book-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4000" cy="70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67585"/>
            <a:ext cx="8784976" cy="35120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Шлях </a:t>
            </a:r>
            <a:r>
              <a:rPr lang="ru-RU" dirty="0" err="1" smtClean="0">
                <a:solidFill>
                  <a:schemeClr val="bg1"/>
                </a:solidFill>
              </a:rPr>
              <a:t>Уальда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складним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 err="1">
                <a:solidFill>
                  <a:schemeClr val="bg1"/>
                </a:solidFill>
              </a:rPr>
              <a:t>небезпечним</a:t>
            </a:r>
            <a:r>
              <a:rPr lang="ru-RU" dirty="0">
                <a:solidFill>
                  <a:schemeClr val="bg1"/>
                </a:solidFill>
              </a:rPr>
              <a:t>: досягав </a:t>
            </a:r>
            <a:r>
              <a:rPr lang="ru-RU" dirty="0" err="1">
                <a:solidFill>
                  <a:schemeClr val="bg1"/>
                </a:solidFill>
              </a:rPr>
              <a:t>успіху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 err="1">
                <a:solidFill>
                  <a:schemeClr val="bg1"/>
                </a:solidFill>
              </a:rPr>
              <a:t>робив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помилки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Напередодні</a:t>
            </a:r>
            <a:r>
              <a:rPr lang="ru-RU" dirty="0">
                <a:solidFill>
                  <a:schemeClr val="bg1"/>
                </a:solidFill>
              </a:rPr>
              <a:t> 1882 </a:t>
            </a:r>
            <a:r>
              <a:rPr lang="en-GB" dirty="0">
                <a:solidFill>
                  <a:schemeClr val="bg1"/>
                </a:solidFill>
              </a:rPr>
              <a:t>p., </a:t>
            </a:r>
            <a:r>
              <a:rPr lang="ru-RU" dirty="0" err="1">
                <a:solidFill>
                  <a:schemeClr val="bg1"/>
                </a:solidFill>
              </a:rPr>
              <a:t>маючи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цю</a:t>
            </a:r>
            <a:r>
              <a:rPr lang="ru-RU" dirty="0">
                <a:solidFill>
                  <a:schemeClr val="bg1"/>
                </a:solidFill>
              </a:rPr>
              <a:t> першу книжку, але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знаменитий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незвичністю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суджень</a:t>
            </a:r>
            <a:r>
              <a:rPr lang="ru-RU" dirty="0">
                <a:solidFill>
                  <a:schemeClr val="bg1"/>
                </a:solidFill>
              </a:rPr>
              <a:t> та неординарною </a:t>
            </a:r>
            <a:r>
              <a:rPr lang="ru-RU" dirty="0" err="1">
                <a:solidFill>
                  <a:schemeClr val="bg1"/>
                </a:solidFill>
              </a:rPr>
              <a:t>поведінкою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вирушив</a:t>
            </a:r>
            <a:r>
              <a:rPr lang="ru-RU" dirty="0">
                <a:solidFill>
                  <a:schemeClr val="bg1"/>
                </a:solidFill>
              </a:rPr>
              <a:t> на «</a:t>
            </a:r>
            <a:r>
              <a:rPr lang="ru-RU" dirty="0" err="1">
                <a:solidFill>
                  <a:schemeClr val="bg1"/>
                </a:solidFill>
              </a:rPr>
              <a:t>завоювання</a:t>
            </a:r>
            <a:r>
              <a:rPr lang="ru-RU" dirty="0">
                <a:solidFill>
                  <a:schemeClr val="bg1"/>
                </a:solidFill>
              </a:rPr>
              <a:t>» Америки. Там </a:t>
            </a:r>
            <a:r>
              <a:rPr lang="ru-RU" dirty="0" err="1">
                <a:solidFill>
                  <a:schemeClr val="bg1"/>
                </a:solidFill>
              </a:rPr>
              <a:t>читає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естетські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лекції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пропагує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нове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відродження</a:t>
            </a:r>
            <a:r>
              <a:rPr lang="ru-RU" dirty="0">
                <a:solidFill>
                  <a:schemeClr val="bg1"/>
                </a:solidFill>
              </a:rPr>
              <a:t>» в </a:t>
            </a:r>
            <a:r>
              <a:rPr lang="ru-RU" dirty="0" err="1">
                <a:solidFill>
                  <a:schemeClr val="bg1"/>
                </a:solidFill>
              </a:rPr>
              <a:t>англійській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362"/>
            <a:ext cx="3125087" cy="3033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68" y="96362"/>
            <a:ext cx="2232860" cy="3033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4705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.aolcdn.com/dims-shared/dims3/PATCH/format/jpg/quality/82/resize/442x295/http:/hss-prod.hss.aol.com/hss/storage/patch/2dbb9ba180d4fc5286b2fdc227d70a6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"/>
            <a:ext cx="9252520" cy="68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5"/>
            <a:ext cx="4536504" cy="6120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 1881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збірку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естетських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імпресіоністичних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віршів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творчості</a:t>
            </a:r>
            <a:r>
              <a:rPr lang="ru-RU" dirty="0">
                <a:solidFill>
                  <a:schemeClr val="bg1"/>
                </a:solidFill>
              </a:rPr>
              <a:t> Клода Моне і </a:t>
            </a:r>
            <a:r>
              <a:rPr lang="ru-RU" dirty="0" err="1">
                <a:solidFill>
                  <a:schemeClr val="bg1"/>
                </a:solidFill>
              </a:rPr>
              <a:t>Уістлера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, з 1882 по 1888 </a:t>
            </a:r>
            <a:r>
              <a:rPr lang="ru-RU" dirty="0" err="1">
                <a:solidFill>
                  <a:schemeClr val="bg1"/>
                </a:solidFill>
              </a:rPr>
              <a:t>рр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здобути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кошти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утримання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сім'ї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займається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здебільшого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журналістською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працею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редагує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дамський</a:t>
            </a:r>
            <a:r>
              <a:rPr lang="ru-RU" dirty="0">
                <a:solidFill>
                  <a:schemeClr val="bg1"/>
                </a:solidFill>
              </a:rPr>
              <a:t> журнал «</a:t>
            </a:r>
            <a:r>
              <a:rPr lang="ru-RU" dirty="0" err="1">
                <a:solidFill>
                  <a:schemeClr val="bg1"/>
                </a:solidFill>
              </a:rPr>
              <a:t>Жіночий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часопис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Драматичне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рев'ю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smtClean="0">
                <a:solidFill>
                  <a:schemeClr val="bg1"/>
                </a:solidFill>
              </a:rPr>
              <a:t>.У </a:t>
            </a:r>
            <a:r>
              <a:rPr lang="ru-RU" dirty="0">
                <a:solidFill>
                  <a:schemeClr val="bg1"/>
                </a:solidFill>
              </a:rPr>
              <a:t>1888 </a:t>
            </a:r>
            <a:r>
              <a:rPr lang="en-GB" dirty="0">
                <a:solidFill>
                  <a:schemeClr val="bg1"/>
                </a:solidFill>
              </a:rPr>
              <a:t>p. </a:t>
            </a:r>
            <a:r>
              <a:rPr lang="ru-RU" dirty="0" err="1">
                <a:solidFill>
                  <a:schemeClr val="bg1"/>
                </a:solidFill>
              </a:rPr>
              <a:t>вийшла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збірка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казок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Щасливий</a:t>
            </a:r>
            <a:r>
              <a:rPr lang="ru-RU" dirty="0">
                <a:solidFill>
                  <a:schemeClr val="bg1"/>
                </a:solidFill>
              </a:rPr>
              <a:t> принц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61" y="332656"/>
            <a:ext cx="403742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69" y="3427630"/>
            <a:ext cx="2720810" cy="328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92fc373eb1b8428f75b-7f75e5eb51943043279413a54aaa858a.r38.cf3.rackcdn.com/3d3304e7e7efe006d01a73d2304db5b61525900904-1300945866-4d8adbca-620x34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1884 </a:t>
            </a:r>
            <a:r>
              <a:rPr lang="ru-RU" b="1" dirty="0">
                <a:solidFill>
                  <a:schemeClr val="bg1"/>
                </a:solidFill>
              </a:rPr>
              <a:t>Оскар Уайльд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одружився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Констанції</a:t>
            </a:r>
            <a:r>
              <a:rPr lang="ru-RU" dirty="0">
                <a:solidFill>
                  <a:schemeClr val="bg1"/>
                </a:solidFill>
              </a:rPr>
              <a:t> Ллойд,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синів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280377" cy="418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316959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rgbClr val="FFFF00"/>
                </a:solidFill>
              </a:rPr>
              <a:t>Констанція</a:t>
            </a:r>
            <a:r>
              <a:rPr lang="ru-RU" sz="3600" dirty="0">
                <a:solidFill>
                  <a:srgbClr val="FFFF00"/>
                </a:solidFill>
              </a:rPr>
              <a:t> Ллойд</a:t>
            </a:r>
          </a:p>
        </p:txBody>
      </p:sp>
    </p:spTree>
    <p:extLst>
      <p:ext uri="{BB962C8B-B14F-4D97-AF65-F5344CB8AC3E}">
        <p14:creationId xmlns:p14="http://schemas.microsoft.com/office/powerpoint/2010/main" val="3409195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0.gstatic.com/images?q=tbn:ANd9GcQDtXL5nUhHeTQVAXrsp0F7bko0uMfFOcgjkgHPUWAyFn287PSl8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1183" y="35187"/>
            <a:ext cx="2808312" cy="2771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1890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Уайльд написав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знаменитий</a:t>
            </a:r>
            <a:r>
              <a:rPr lang="ru-RU" dirty="0">
                <a:solidFill>
                  <a:schemeClr val="bg1"/>
                </a:solidFill>
              </a:rPr>
              <a:t> роман “Портрет </a:t>
            </a:r>
            <a:r>
              <a:rPr lang="ru-RU" dirty="0" err="1">
                <a:solidFill>
                  <a:schemeClr val="bg1"/>
                </a:solidFill>
              </a:rPr>
              <a:t>Доріана</a:t>
            </a:r>
            <a:r>
              <a:rPr lang="ru-RU" dirty="0">
                <a:solidFill>
                  <a:schemeClr val="bg1"/>
                </a:solidFill>
              </a:rPr>
              <a:t> Грея”.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3107427" cy="48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45344"/>
            <a:ext cx="2458646" cy="36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330854" cy="298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1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499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Pandorica</dc:creator>
  <cp:lastModifiedBy>Pandorica</cp:lastModifiedBy>
  <cp:revision>14</cp:revision>
  <dcterms:created xsi:type="dcterms:W3CDTF">2014-04-09T17:12:29Z</dcterms:created>
  <dcterms:modified xsi:type="dcterms:W3CDTF">2014-04-10T04:57:28Z</dcterms:modified>
</cp:coreProperties>
</file>