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5D6E34-344C-4887-827D-430C04A207D7}" type="datetimeFigureOut">
              <a:rPr lang="ru-RU" smtClean="0"/>
              <a:t>11.02.2013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A4CB45-DAB4-433C-A343-6A5B1750682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4CB45-DAB4-433C-A343-6A5B17506823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3DA1F-9091-49EE-BD7D-D48B2A65EFB5}" type="datetimeFigureOut">
              <a:rPr lang="ru-RU" smtClean="0"/>
              <a:t>11.02.2013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5F3C2-5BDE-4E37-B3E7-7BC10BA2E0E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3DA1F-9091-49EE-BD7D-D48B2A65EFB5}" type="datetimeFigureOut">
              <a:rPr lang="ru-RU" smtClean="0"/>
              <a:t>11.02.2013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5F3C2-5BDE-4E37-B3E7-7BC10BA2E0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3DA1F-9091-49EE-BD7D-D48B2A65EFB5}" type="datetimeFigureOut">
              <a:rPr lang="ru-RU" smtClean="0"/>
              <a:t>11.02.2013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5F3C2-5BDE-4E37-B3E7-7BC10BA2E0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3DA1F-9091-49EE-BD7D-D48B2A65EFB5}" type="datetimeFigureOut">
              <a:rPr lang="ru-RU" smtClean="0"/>
              <a:t>11.02.2013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5F3C2-5BDE-4E37-B3E7-7BC10BA2E0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3DA1F-9091-49EE-BD7D-D48B2A65EFB5}" type="datetimeFigureOut">
              <a:rPr lang="ru-RU" smtClean="0"/>
              <a:t>11.02.2013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325F3C2-5BDE-4E37-B3E7-7BC10BA2E0E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3DA1F-9091-49EE-BD7D-D48B2A65EFB5}" type="datetimeFigureOut">
              <a:rPr lang="ru-RU" smtClean="0"/>
              <a:t>11.02.2013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5F3C2-5BDE-4E37-B3E7-7BC10BA2E0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3DA1F-9091-49EE-BD7D-D48B2A65EFB5}" type="datetimeFigureOut">
              <a:rPr lang="ru-RU" smtClean="0"/>
              <a:t>11.02.2013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5F3C2-5BDE-4E37-B3E7-7BC10BA2E0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3DA1F-9091-49EE-BD7D-D48B2A65EFB5}" type="datetimeFigureOut">
              <a:rPr lang="ru-RU" smtClean="0"/>
              <a:t>11.02.2013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5F3C2-5BDE-4E37-B3E7-7BC10BA2E0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3DA1F-9091-49EE-BD7D-D48B2A65EFB5}" type="datetimeFigureOut">
              <a:rPr lang="ru-RU" smtClean="0"/>
              <a:t>11.02.2013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5F3C2-5BDE-4E37-B3E7-7BC10BA2E0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3DA1F-9091-49EE-BD7D-D48B2A65EFB5}" type="datetimeFigureOut">
              <a:rPr lang="ru-RU" smtClean="0"/>
              <a:t>11.02.2013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5F3C2-5BDE-4E37-B3E7-7BC10BA2E0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3DA1F-9091-49EE-BD7D-D48B2A65EFB5}" type="datetimeFigureOut">
              <a:rPr lang="ru-RU" smtClean="0"/>
              <a:t>11.02.2013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5F3C2-5BDE-4E37-B3E7-7BC10BA2E0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BA3DA1F-9091-49EE-BD7D-D48B2A65EFB5}" type="datetimeFigureOut">
              <a:rPr lang="ru-RU" smtClean="0"/>
              <a:t>11.02.2013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325F3C2-5BDE-4E37-B3E7-7BC10BA2E0E8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/index.php?title=%D0%9A%D0%BE%D1%80%D0%B0%D0%B1%D0%B5%D0%BB%D1%8C_%D0%AF%D1%80%D0%BE%D1%81%D0%BB%D0%B0%D0%B2&amp;action=edit&amp;redlink=1" TargetMode="External"/><Relationship Id="rId3" Type="http://schemas.openxmlformats.org/officeDocument/2006/relationships/hyperlink" Target="http://uk.wikipedia.org/wiki/%D0%A0%D0%BE%D1%81%D1%96%D1%8F" TargetMode="External"/><Relationship Id="rId7" Type="http://schemas.openxmlformats.org/officeDocument/2006/relationships/hyperlink" Target="http://uk.wikipedia.org/w/index.php?title=%D0%9F.%D0%AF._%D0%93%D0%B0%D0%BC%D0%B0%D0%BB%D0%B5%D0%B9&amp;action=edit&amp;redlink=1" TargetMode="External"/><Relationship Id="rId2" Type="http://schemas.openxmlformats.org/officeDocument/2006/relationships/hyperlink" Target="http://uk.wikipedia.org/wiki/%D0%92%D0%BB%D0%B0%D0%B4%D0%B8%D0%BC%D0%B8%D1%8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1803" TargetMode="External"/><Relationship Id="rId11" Type="http://schemas.openxmlformats.org/officeDocument/2006/relationships/hyperlink" Target="http://uk.wikipedia.org/wiki/%D0%91%D0%B0%D0%BB%D1%82%D1%96%D0%B9%D1%81%D1%8C%D0%BA%D0%B8%D0%B9_%D1%84%D0%BB%D0%BE%D1%82" TargetMode="External"/><Relationship Id="rId5" Type="http://schemas.openxmlformats.org/officeDocument/2006/relationships/hyperlink" Target="http://uk.wikipedia.org/wiki/%D0%A2%D1%80%D0%B0%D0%B2%D0%B5%D0%BD%D1%8C" TargetMode="External"/><Relationship Id="rId10" Type="http://schemas.openxmlformats.org/officeDocument/2006/relationships/hyperlink" Target="http://uk.wikipedia.org/wiki/1813" TargetMode="External"/><Relationship Id="rId4" Type="http://schemas.openxmlformats.org/officeDocument/2006/relationships/hyperlink" Target="http://uk.wikipedia.org/wiki/1800" TargetMode="External"/><Relationship Id="rId9" Type="http://schemas.openxmlformats.org/officeDocument/2006/relationships/hyperlink" Target="http://uk.wikipedia.org/wiki/1808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/index.php?title=%D0%9A%D0%BE%D1%80%D0%B0%D0%B1%D0%B5%D0%BB%D1%8C_%D0%9C%D0%B8%D1%80%D0%BD%D0%B8%D0%B9&amp;action=edit&amp;redlink=1" TargetMode="External"/><Relationship Id="rId3" Type="http://schemas.openxmlformats.org/officeDocument/2006/relationships/hyperlink" Target="http://uk.wikipedia.org/wiki/11_%D0%BB%D1%8E%D1%82%D0%BE%D0%B3%D0%BE" TargetMode="External"/><Relationship Id="rId7" Type="http://schemas.openxmlformats.org/officeDocument/2006/relationships/hyperlink" Target="http://uk.wikipedia.org/w/index.php?title=%D0%9A%D0%BE%D1%80%D0%B0%D0%B1%D0%B5%D0%BB%D1%8C_%D0%92%D0%BE%D1%81%D1%82%D0%BE%D0%BA&amp;action=edit&amp;redlink=1" TargetMode="External"/><Relationship Id="rId12" Type="http://schemas.openxmlformats.org/officeDocument/2006/relationships/hyperlink" Target="http://uk.wikipedia.org/wiki/%D0%90%D0%BD%D1%82%D0%B0%D1%80%D0%BA%D1%82%D0%B8%D0%B4%D0%B0" TargetMode="External"/><Relationship Id="rId2" Type="http://schemas.openxmlformats.org/officeDocument/2006/relationships/hyperlink" Target="http://uk.wikipedia.org/wiki/19_%D1%81%D1%82%D0%BE%D0%BB%D1%96%D1%82%D1%82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A8%D0%BB%D1%8E%D0%BF" TargetMode="External"/><Relationship Id="rId11" Type="http://schemas.openxmlformats.org/officeDocument/2006/relationships/hyperlink" Target="http://uk.wikipedia.org/w/index.php?title=%D0%9A%D0%BE%D1%80%D0%B0%D0%B1%D0%B5%D0%BB%D1%8C_%22%D0%92%D0%BE%D1%81%D1%82%D0%BE%D0%BA%22&amp;action=edit&amp;redlink=1" TargetMode="External"/><Relationship Id="rId5" Type="http://schemas.openxmlformats.org/officeDocument/2006/relationships/hyperlink" Target="http://uk.wikipedia.org/wiki/%D0%93%D0%B0%D1%80%D0%BC%D0%B0%D1%82%D0%B0" TargetMode="External"/><Relationship Id="rId10" Type="http://schemas.openxmlformats.org/officeDocument/2006/relationships/hyperlink" Target="http://uk.wikipedia.org/wiki/1820" TargetMode="External"/><Relationship Id="rId4" Type="http://schemas.openxmlformats.org/officeDocument/2006/relationships/hyperlink" Target="http://uk.wikipedia.org/wiki/1819" TargetMode="External"/><Relationship Id="rId9" Type="http://schemas.openxmlformats.org/officeDocument/2006/relationships/hyperlink" Target="http://uk.wikipedia.org/wiki/27_%D1%81%D1%96%D1%87%D0%BD%D1%8F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/index.php?title=%D0%9A%D0%BE%D1%80%D0%B0%D0%B1%D0%BB%D1%8C_%D0%90%D0%B7%D0%BE%D0%B2&amp;action=edit&amp;redlink=1" TargetMode="External"/><Relationship Id="rId13" Type="http://schemas.openxmlformats.org/officeDocument/2006/relationships/hyperlink" Target="http://uk.wikipedia.org/wiki/%D0%93%D1%80%D0%B5%D1%86%D1%96%D1%8F" TargetMode="External"/><Relationship Id="rId3" Type="http://schemas.openxmlformats.org/officeDocument/2006/relationships/hyperlink" Target="http://uk.wikipedia.org/wiki/%D0%A4%D1%80%D0%B5%D0%B3%D0%B0%D1%82" TargetMode="External"/><Relationship Id="rId7" Type="http://schemas.openxmlformats.org/officeDocument/2006/relationships/hyperlink" Target="http://uk.wikipedia.org/wiki/1826" TargetMode="External"/><Relationship Id="rId12" Type="http://schemas.openxmlformats.org/officeDocument/2006/relationships/hyperlink" Target="http://uk.wikipedia.org/wiki/%D0%9D%D0%B0%D0%B2%D0%B0%D1%80%D0%B8%D0%BD%D1%81%D1%8C%D0%BA%D0%B0_%D0%B1%D0%B8%D1%82%D0%B2%D0%B0" TargetMode="External"/><Relationship Id="rId2" Type="http://schemas.openxmlformats.org/officeDocument/2006/relationships/hyperlink" Target="http://uk.wikipedia.org/wiki/182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F%D1%96%D0%B2%D0%BD%D1%96%D1%87%D0%BD%D0%B0_%D0%90%D0%BC%D0%B5%D1%80%D0%B8%D0%BA%D0%B0" TargetMode="External"/><Relationship Id="rId11" Type="http://schemas.openxmlformats.org/officeDocument/2006/relationships/hyperlink" Target="http://uk.wikipedia.org/wiki/1827" TargetMode="External"/><Relationship Id="rId5" Type="http://schemas.openxmlformats.org/officeDocument/2006/relationships/hyperlink" Target="http://uk.wikipedia.org/w/index.php?title=%D0%9E%D1%81%D1%82%D1%80%D1%96%D0%B2_%D0%A1%D1%96%D1%85%D1%82%D1%83&amp;action=edit&amp;redlink=1" TargetMode="External"/><Relationship Id="rId15" Type="http://schemas.openxmlformats.org/officeDocument/2006/relationships/hyperlink" Target="http://uk.wikipedia.org/w/index.php?title=%C2%AB%D0%90%D0%B7%D0%BE%D0%B2%C2%BB_(%D0%BA%D0%BE%D1%80%D0%B0%D0%B1%D0%B5%D0%BB%D1%8C)&amp;action=edit&amp;redlink=1" TargetMode="External"/><Relationship Id="rId10" Type="http://schemas.openxmlformats.org/officeDocument/2006/relationships/hyperlink" Target="http://uk.wikipedia.org/wiki/8_%D1%81%D0%B5%D1%80%D0%BF%D0%BD%D1%8F" TargetMode="External"/><Relationship Id="rId4" Type="http://schemas.openxmlformats.org/officeDocument/2006/relationships/hyperlink" Target="http://uk.wikipedia.org/w/index.php?title=%D0%9A%D1%80%D0%B5%D0%B9%D1%81%D0%B5%D1%80_(%D1%84%D1%80%D0%B5%D0%B3%D0%B0%D1%82)&amp;action=edit&amp;redlink=1" TargetMode="External"/><Relationship Id="rId9" Type="http://schemas.openxmlformats.org/officeDocument/2006/relationships/hyperlink" Target="http://uk.wikipedia.org/wiki/%D0%A0%D0%BE%D1%81%D1%96%D0%B9%D1%81%D1%8C%D0%BA%D0%B0_%D1%96%D0%BC%D0%BF%D0%B5%D1%80%D1%96%D1%8F" TargetMode="External"/><Relationship Id="rId14" Type="http://schemas.openxmlformats.org/officeDocument/2006/relationships/hyperlink" Target="http://uk.wikipedia.org/wiki/%D0%A2%D1%83%D1%80%D0%B5%D1%87%D1%87%D0%B8%D0%BD%D0%B0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1833" TargetMode="External"/><Relationship Id="rId3" Type="http://schemas.openxmlformats.org/officeDocument/2006/relationships/hyperlink" Target="http://uk.wikipedia.org/wiki/%D0%A8%D1%82%D0%B0%D0%B1" TargetMode="External"/><Relationship Id="rId7" Type="http://schemas.openxmlformats.org/officeDocument/2006/relationships/hyperlink" Target="http://uk.wikipedia.org/wiki/%D0%A7%D0%BE%D1%80%D0%BD%D0%B5_%D0%BC%D0%BE%D1%80%D0%B5" TargetMode="External"/><Relationship Id="rId12" Type="http://schemas.openxmlformats.org/officeDocument/2006/relationships/hyperlink" Target="http://uk.wikipedia.org/wiki/1848" TargetMode="External"/><Relationship Id="rId2" Type="http://schemas.openxmlformats.org/officeDocument/2006/relationships/hyperlink" Target="http://uk.wikipedia.org/wiki/183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A%D0%B0%D0%B2%D0%BA%D0%B0%D0%B7" TargetMode="External"/><Relationship Id="rId11" Type="http://schemas.openxmlformats.org/officeDocument/2006/relationships/hyperlink" Target="http://uk.wikipedia.org/wiki/%D0%A1%D0%B5%D0%B2%D0%B0%D1%81%D1%82%D0%BE%D0%BF%D0%BE%D0%BB%D1%8C" TargetMode="External"/><Relationship Id="rId5" Type="http://schemas.openxmlformats.org/officeDocument/2006/relationships/hyperlink" Target="http://uk.wikipedia.org/wiki/%D0%9A%D1%80%D0%B8%D0%BC%D1%81%D1%8C%D0%BA%D0%B8%D0%B9_%D0%BF%D1%96%D0%B2%D0%BE%D1%81%D1%82%D1%80%D1%96%D0%B2" TargetMode="External"/><Relationship Id="rId10" Type="http://schemas.openxmlformats.org/officeDocument/2006/relationships/hyperlink" Target="http://uk.wikipedia.org/wiki/%D0%9C%D0%B8%D0%BA%D0%BE%D0%BB%D0%B0%D1%97%D0%B2" TargetMode="External"/><Relationship Id="rId4" Type="http://schemas.openxmlformats.org/officeDocument/2006/relationships/hyperlink" Target="http://uk.wikipedia.org/wiki/%D0%A7%D0%BE%D1%80%D0%BD%D0%BE%D0%BC%D0%BE%D1%80%D1%81%D1%8C%D0%BA%D0%B8%D0%B9_%D1%84%D0%BB%D0%BE%D1%82_%D0%A0%D0%BE%D1%81%D1%96%D0%B9%D1%81%D1%8C%D0%BA%D0%BE%D1%97_%D1%96%D0%BC%D0%BF%D0%B5%D1%80%D1%96%D1%97" TargetMode="External"/><Relationship Id="rId9" Type="http://schemas.openxmlformats.org/officeDocument/2006/relationships/hyperlink" Target="http://uk.wikipedia.org/wiki/%D0%92%D1%96%D1%86%D0%B5-%D0%B0%D0%B4%D0%BC%D1%96%D1%80%D0%B0%D0%BB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C%D0%BE%D1%80%D0%B5_%D0%94%D0%B5%D0%B9%D0%B2%D1%96%D1%81%D0%B0" TargetMode="External"/><Relationship Id="rId3" Type="http://schemas.openxmlformats.org/officeDocument/2006/relationships/hyperlink" Target="http://uk.wikipedia.org/wiki/11_%D0%BA%D0%B2%D1%96%D1%82%D0%BD%D1%8F" TargetMode="External"/><Relationship Id="rId7" Type="http://schemas.openxmlformats.org/officeDocument/2006/relationships/hyperlink" Target="http://uk.wikipedia.org/wiki/%D0%90%D0%BD%D1%82%D0%B0%D1%80%D0%BA%D1%82%D0%B8%D0%B4%D0%B0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0%D1%80%D0%B0%D0%BB%D1%8C%D1%81%D1%8C%D0%BA%D0%B5_%D0%BC%D0%BE%D1%80%D0%B5" TargetMode="External"/><Relationship Id="rId5" Type="http://schemas.openxmlformats.org/officeDocument/2006/relationships/hyperlink" Target="http://uk.wikipedia.org/wiki/%D0%AF%D0%BF%D0%BE%D0%BD%D1%81%D1%8C%D0%BA%D0%B5_%D0%BC%D0%BE%D1%80%D0%B5" TargetMode="External"/><Relationship Id="rId4" Type="http://schemas.openxmlformats.org/officeDocument/2006/relationships/hyperlink" Target="http://uk.wikipedia.org/wiki/1851" TargetMode="External"/><Relationship Id="rId9" Type="http://schemas.openxmlformats.org/officeDocument/2006/relationships/hyperlink" Target="http://uk.wikipedia.org/wiki/%D0%A2%D0%B8%D1%85%D0%B8%D0%B9_%D0%BE%D0%BA%D0%B5%D0%B0%D0%B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Лазарєв Михайло Петрович</a:t>
            </a:r>
            <a:br>
              <a:rPr lang="uk-UA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1788-1851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15240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6" name="Содержимое 5" descr="imag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5918" y="0"/>
            <a:ext cx="5357850" cy="6858000"/>
          </a:xfrm>
        </p:spPr>
      </p:pic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err="1" smtClean="0"/>
              <a:t>Дитинство</a:t>
            </a:r>
            <a:r>
              <a:rPr lang="ru-RU" b="0" dirty="0" smtClean="0"/>
              <a:t/>
            </a:r>
            <a:br>
              <a:rPr lang="ru-RU" b="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166376"/>
          </a:xfrm>
        </p:spPr>
        <p:txBody>
          <a:bodyPr>
            <a:normAutofit/>
          </a:bodyPr>
          <a:lstStyle/>
          <a:p>
            <a:r>
              <a:rPr lang="ru-RU" sz="2400" dirty="0" err="1" smtClean="0"/>
              <a:t>Народився</a:t>
            </a:r>
            <a:r>
              <a:rPr lang="ru-RU" sz="2400" dirty="0" smtClean="0"/>
              <a:t> в м. </a:t>
            </a:r>
            <a:r>
              <a:rPr lang="ru-RU" sz="2400" dirty="0" err="1" smtClean="0">
                <a:hlinkClick r:id="rId2" tooltip="Владимир"/>
              </a:rPr>
              <a:t>Владимирі</a:t>
            </a:r>
            <a:r>
              <a:rPr lang="ru-RU" sz="2400" dirty="0" smtClean="0"/>
              <a:t> (</a:t>
            </a:r>
            <a:r>
              <a:rPr lang="ru-RU" sz="2400" dirty="0" err="1" smtClean="0">
                <a:hlinkClick r:id="rId3" tooltip="Росія"/>
              </a:rPr>
              <a:t>Росія</a:t>
            </a:r>
            <a:r>
              <a:rPr lang="ru-RU" sz="2400" dirty="0" smtClean="0"/>
              <a:t>).</a:t>
            </a:r>
          </a:p>
          <a:p>
            <a:r>
              <a:rPr lang="ru-RU" sz="2400" dirty="0" err="1" smtClean="0"/>
              <a:t>Михайла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віддали</a:t>
            </a:r>
            <a:r>
              <a:rPr lang="ru-RU" sz="2400" dirty="0" smtClean="0"/>
              <a:t> до </a:t>
            </a:r>
            <a:r>
              <a:rPr lang="ru-RU" sz="2400" dirty="0" err="1" smtClean="0"/>
              <a:t>Морського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кадетського</a:t>
            </a:r>
            <a:r>
              <a:rPr lang="ru-RU" sz="2400" dirty="0" smtClean="0"/>
              <a:t> корпусу </a:t>
            </a:r>
            <a:r>
              <a:rPr lang="ru-RU" sz="2400" dirty="0" err="1" smtClean="0"/>
              <a:t>після</a:t>
            </a:r>
            <a:r>
              <a:rPr lang="ru-RU" sz="2400" dirty="0" smtClean="0"/>
              <a:t> </a:t>
            </a:r>
            <a:r>
              <a:rPr lang="ru-RU" sz="2400" dirty="0" err="1" smtClean="0"/>
              <a:t>смерті</a:t>
            </a:r>
            <a:r>
              <a:rPr lang="ru-RU" sz="2400" dirty="0" smtClean="0"/>
              <a:t> батька у </a:t>
            </a:r>
            <a:r>
              <a:rPr lang="ru-RU" sz="2400" u="sng" dirty="0" smtClean="0">
                <a:hlinkClick r:id="rId4" tooltip="1800"/>
              </a:rPr>
              <a:t>1800</a:t>
            </a:r>
            <a:r>
              <a:rPr lang="ru-RU" sz="2400" dirty="0" smtClean="0"/>
              <a:t> </a:t>
            </a:r>
            <a:r>
              <a:rPr lang="ru-RU" sz="2400" dirty="0" err="1" smtClean="0"/>
              <a:t>р</a:t>
            </a:r>
            <a:r>
              <a:rPr lang="ru-RU" sz="2400" dirty="0" smtClean="0"/>
              <a:t> </a:t>
            </a:r>
            <a:r>
              <a:rPr lang="ru-RU" sz="2400" dirty="0" smtClean="0"/>
              <a:t>де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здібності</a:t>
            </a:r>
            <a:r>
              <a:rPr lang="ru-RU" sz="2400" dirty="0" smtClean="0"/>
              <a:t>, </a:t>
            </a:r>
            <a:r>
              <a:rPr lang="ru-RU" sz="2400" dirty="0" err="1" smtClean="0"/>
              <a:t>зацікавленість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військово-морською</a:t>
            </a:r>
            <a:r>
              <a:rPr lang="ru-RU" sz="2400" dirty="0" smtClean="0"/>
              <a:t> справою </a:t>
            </a:r>
            <a:r>
              <a:rPr lang="ru-RU" sz="2400" dirty="0" err="1" smtClean="0"/>
              <a:t>відразу</a:t>
            </a:r>
            <a:r>
              <a:rPr lang="ru-RU" sz="2400" dirty="0" smtClean="0"/>
              <a:t> привернули </a:t>
            </a:r>
            <a:r>
              <a:rPr lang="ru-RU" sz="2400" dirty="0" err="1" smtClean="0"/>
              <a:t>увагу</a:t>
            </a:r>
            <a:r>
              <a:rPr lang="ru-RU" sz="2400" dirty="0" smtClean="0"/>
              <a:t> </a:t>
            </a:r>
            <a:r>
              <a:rPr lang="ru-RU" sz="2400" dirty="0" err="1" smtClean="0"/>
              <a:t>командування</a:t>
            </a:r>
            <a:r>
              <a:rPr lang="ru-RU" sz="2400" dirty="0" smtClean="0"/>
              <a:t> корпусу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У </a:t>
            </a:r>
            <a:r>
              <a:rPr lang="ru-RU" sz="2400" dirty="0" err="1" smtClean="0">
                <a:hlinkClick r:id="rId5" tooltip="Травень"/>
              </a:rPr>
              <a:t>травні</a:t>
            </a:r>
            <a:r>
              <a:rPr lang="ru-RU" sz="2400" dirty="0" smtClean="0"/>
              <a:t> </a:t>
            </a:r>
            <a:r>
              <a:rPr lang="ru-RU" sz="2400" dirty="0" smtClean="0">
                <a:hlinkClick r:id="rId6" tooltip="1803"/>
              </a:rPr>
              <a:t>1803</a:t>
            </a:r>
            <a:r>
              <a:rPr lang="ru-RU" sz="2400" dirty="0" smtClean="0"/>
              <a:t> р. за </a:t>
            </a:r>
            <a:r>
              <a:rPr lang="ru-RU" sz="2400" dirty="0" err="1" smtClean="0"/>
              <a:t>рекомендацією</a:t>
            </a:r>
            <a:r>
              <a:rPr lang="ru-RU" sz="2400" dirty="0" smtClean="0"/>
              <a:t> </a:t>
            </a:r>
            <a:r>
              <a:rPr lang="ru-RU" sz="2400" dirty="0" smtClean="0">
                <a:hlinkClick r:id="rId7" tooltip="П.Я. Гамалей (ще не написана)"/>
              </a:rPr>
              <a:t>П. Я. </a:t>
            </a:r>
            <a:r>
              <a:rPr lang="ru-RU" sz="2400" dirty="0" err="1" smtClean="0">
                <a:hlinkClick r:id="rId7" tooltip="П.Я. Гамалей (ще не написана)"/>
              </a:rPr>
              <a:t>Гамалеї</a:t>
            </a:r>
            <a:r>
              <a:rPr lang="ru-RU" sz="2400" dirty="0" smtClean="0"/>
              <a:t> </a:t>
            </a:r>
            <a:r>
              <a:rPr lang="ru-RU" sz="2400" dirty="0" err="1" smtClean="0"/>
              <a:t>Михайла</a:t>
            </a:r>
            <a:r>
              <a:rPr lang="ru-RU" sz="2400" dirty="0" smtClean="0"/>
              <a:t> </a:t>
            </a:r>
            <a:r>
              <a:rPr lang="ru-RU" sz="2400" dirty="0" err="1" smtClean="0"/>
              <a:t>Лазарєва</a:t>
            </a:r>
            <a:r>
              <a:rPr lang="ru-RU" sz="2400" dirty="0" smtClean="0"/>
              <a:t> </a:t>
            </a:r>
            <a:r>
              <a:rPr lang="ru-RU" sz="2400" dirty="0" err="1" smtClean="0"/>
              <a:t>було</a:t>
            </a:r>
            <a:r>
              <a:rPr lang="ru-RU" sz="2400" dirty="0" smtClean="0"/>
              <a:t> </a:t>
            </a:r>
            <a:r>
              <a:rPr lang="ru-RU" sz="2400" dirty="0" smtClean="0"/>
              <a:t>направлено </a:t>
            </a:r>
            <a:r>
              <a:rPr lang="ru-RU" sz="2400" dirty="0" smtClean="0"/>
              <a:t> на </a:t>
            </a:r>
            <a:r>
              <a:rPr lang="ru-RU" sz="2400" dirty="0" err="1" smtClean="0"/>
              <a:t>корабель</a:t>
            </a:r>
            <a:r>
              <a:rPr lang="ru-RU" sz="2400" dirty="0" smtClean="0"/>
              <a:t> </a:t>
            </a:r>
            <a:r>
              <a:rPr lang="ru-RU" sz="2400" dirty="0" smtClean="0">
                <a:hlinkClick r:id="rId8" tooltip="Корабель Ярослав (ще не написана)"/>
              </a:rPr>
              <a:t>«Ярослав»</a:t>
            </a:r>
            <a:r>
              <a:rPr lang="ru-RU" sz="2400" dirty="0" smtClean="0"/>
              <a:t> (Кронштадт), а </a:t>
            </a:r>
            <a:r>
              <a:rPr lang="ru-RU" sz="2400" dirty="0" err="1" smtClean="0"/>
              <a:t>восени</a:t>
            </a:r>
            <a:r>
              <a:rPr lang="ru-RU" sz="2400" dirty="0" smtClean="0"/>
              <a:t> того ж року — за кордон для </a:t>
            </a:r>
            <a:r>
              <a:rPr lang="ru-RU" sz="2400" dirty="0" err="1" smtClean="0"/>
              <a:t>ознайомлення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зі</a:t>
            </a:r>
            <a:r>
              <a:rPr lang="ru-RU" sz="2400" dirty="0" smtClean="0"/>
              <a:t> станом </a:t>
            </a:r>
            <a:r>
              <a:rPr lang="ru-RU" sz="2400" dirty="0" err="1" smtClean="0"/>
              <a:t>військово-морської</a:t>
            </a:r>
            <a:r>
              <a:rPr lang="ru-RU" sz="2400" dirty="0" smtClean="0"/>
              <a:t> </a:t>
            </a:r>
            <a:r>
              <a:rPr lang="ru-RU" sz="2400" dirty="0" err="1" smtClean="0"/>
              <a:t>справи</a:t>
            </a:r>
            <a:endParaRPr lang="ru-RU" sz="2400" dirty="0" smtClean="0"/>
          </a:p>
          <a:p>
            <a:r>
              <a:rPr lang="ru-RU" sz="2400" dirty="0" err="1" smtClean="0"/>
              <a:t>Повернувся</a:t>
            </a:r>
            <a:r>
              <a:rPr lang="ru-RU" sz="2400" dirty="0" smtClean="0"/>
              <a:t> </a:t>
            </a:r>
            <a:r>
              <a:rPr lang="ru-RU" sz="2400" dirty="0" err="1" smtClean="0"/>
              <a:t>він</a:t>
            </a:r>
            <a:r>
              <a:rPr lang="ru-RU" sz="2400" dirty="0" smtClean="0"/>
              <a:t> до </a:t>
            </a:r>
            <a:r>
              <a:rPr lang="ru-RU" sz="2400" dirty="0" err="1" smtClean="0"/>
              <a:t>Росії</a:t>
            </a:r>
            <a:r>
              <a:rPr lang="ru-RU" sz="2400" dirty="0" smtClean="0"/>
              <a:t> у </a:t>
            </a:r>
            <a:r>
              <a:rPr lang="ru-RU" sz="2400" dirty="0" err="1" smtClean="0"/>
              <a:t>травні</a:t>
            </a:r>
            <a:r>
              <a:rPr lang="ru-RU" sz="2400" dirty="0" smtClean="0"/>
              <a:t> </a:t>
            </a:r>
            <a:r>
              <a:rPr lang="ru-RU" sz="2400" dirty="0" smtClean="0">
                <a:hlinkClick r:id="rId9" tooltip="1808"/>
              </a:rPr>
              <a:t>1808</a:t>
            </a:r>
            <a:r>
              <a:rPr lang="ru-RU" sz="2400" dirty="0" smtClean="0"/>
              <a:t> р.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протягом</a:t>
            </a:r>
            <a:r>
              <a:rPr lang="ru-RU" sz="2400" dirty="0" smtClean="0"/>
              <a:t> </a:t>
            </a:r>
            <a:r>
              <a:rPr lang="ru-RU" sz="2400" dirty="0" smtClean="0">
                <a:hlinkClick r:id="rId9" tooltip="1808"/>
              </a:rPr>
              <a:t>1808</a:t>
            </a:r>
            <a:r>
              <a:rPr lang="ru-RU" sz="2400" dirty="0" smtClean="0"/>
              <a:t>–</a:t>
            </a:r>
            <a:r>
              <a:rPr lang="ru-RU" sz="2400" dirty="0" smtClean="0">
                <a:hlinkClick r:id="rId10" tooltip="1813"/>
              </a:rPr>
              <a:t>1813</a:t>
            </a:r>
            <a:r>
              <a:rPr lang="ru-RU" sz="2400" dirty="0" smtClean="0"/>
              <a:t> </a:t>
            </a:r>
            <a:r>
              <a:rPr lang="ru-RU" sz="2400" dirty="0" err="1" smtClean="0"/>
              <a:t>рр</a:t>
            </a:r>
            <a:r>
              <a:rPr lang="ru-RU" sz="2400" dirty="0" smtClean="0"/>
              <a:t>. служив на </a:t>
            </a:r>
            <a:r>
              <a:rPr lang="ru-RU" sz="2400" dirty="0" err="1" smtClean="0"/>
              <a:t>різних</a:t>
            </a:r>
            <a:r>
              <a:rPr lang="ru-RU" sz="2400" dirty="0" smtClean="0"/>
              <a:t> кораблях </a:t>
            </a:r>
            <a:r>
              <a:rPr lang="ru-RU" sz="2400" dirty="0" err="1" smtClean="0">
                <a:hlinkClick r:id="rId11" tooltip="Балтійський флот"/>
              </a:rPr>
              <a:t>Балтійського</a:t>
            </a:r>
            <a:r>
              <a:rPr lang="ru-RU" sz="2400" dirty="0" smtClean="0">
                <a:hlinkClick r:id="rId11" tooltip="Балтійський флот"/>
              </a:rPr>
              <a:t> флоту</a:t>
            </a:r>
            <a:r>
              <a:rPr lang="ru-RU" sz="2400" dirty="0" smtClean="0"/>
              <a:t>, </a:t>
            </a:r>
            <a:r>
              <a:rPr lang="ru-RU" sz="2400" dirty="0" err="1" smtClean="0"/>
              <a:t>незмінно</a:t>
            </a:r>
            <a:r>
              <a:rPr lang="ru-RU" sz="2400" dirty="0" smtClean="0"/>
              <a:t> </a:t>
            </a:r>
            <a:r>
              <a:rPr lang="ru-RU" sz="2400" dirty="0" err="1" smtClean="0"/>
              <a:t>отримуючи</a:t>
            </a:r>
            <a:r>
              <a:rPr lang="ru-RU" sz="2400" dirty="0" smtClean="0"/>
              <a:t> </a:t>
            </a:r>
            <a:r>
              <a:rPr lang="ru-RU" sz="2400" dirty="0" err="1" smtClean="0"/>
              <a:t>високі</a:t>
            </a:r>
            <a:r>
              <a:rPr lang="ru-RU" sz="2400" dirty="0" smtClean="0"/>
              <a:t> </a:t>
            </a:r>
            <a:r>
              <a:rPr lang="ru-RU" sz="2400" dirty="0" err="1" smtClean="0"/>
              <a:t>атестації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err="1" smtClean="0"/>
              <a:t>Дослідження</a:t>
            </a:r>
            <a:r>
              <a:rPr lang="ru-RU" b="0" dirty="0" smtClean="0"/>
              <a:t> </a:t>
            </a:r>
            <a:r>
              <a:rPr lang="ru-RU" b="0" dirty="0" err="1" smtClean="0"/>
              <a:t>Антарктиди</a:t>
            </a:r>
            <a:r>
              <a:rPr lang="ru-RU" b="0" dirty="0" smtClean="0"/>
              <a:t/>
            </a:r>
            <a:br>
              <a:rPr lang="ru-RU" b="0" dirty="0" smtClean="0"/>
            </a:br>
            <a:endParaRPr lang="ru-RU" dirty="0"/>
          </a:p>
        </p:txBody>
      </p:sp>
      <p:pic>
        <p:nvPicPr>
          <p:cNvPr id="10" name="Содержимое 9" descr="imag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1604" y="1142984"/>
            <a:ext cx="6143668" cy="5429288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37880"/>
          </a:xfrm>
        </p:spPr>
        <p:txBody>
          <a:bodyPr>
            <a:normAutofit fontScale="92500" lnSpcReduction="20000"/>
          </a:bodyPr>
          <a:lstStyle/>
          <a:p>
            <a:r>
              <a:rPr lang="ru-RU" sz="2400" dirty="0" smtClean="0"/>
              <a:t>В </a:t>
            </a:r>
            <a:r>
              <a:rPr lang="ru-RU" sz="2400" dirty="0" err="1" smtClean="0"/>
              <a:t>історії</a:t>
            </a:r>
            <a:r>
              <a:rPr lang="ru-RU" sz="2400" dirty="0" smtClean="0"/>
              <a:t> </a:t>
            </a:r>
            <a:r>
              <a:rPr lang="ru-RU" sz="2400" dirty="0" err="1" smtClean="0"/>
              <a:t>світових</a:t>
            </a:r>
            <a:r>
              <a:rPr lang="ru-RU" sz="2400" dirty="0" smtClean="0"/>
              <a:t> </a:t>
            </a:r>
            <a:r>
              <a:rPr lang="ru-RU" sz="2400" dirty="0" err="1" smtClean="0"/>
              <a:t>географічних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відкриттів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досліджень</a:t>
            </a:r>
            <a:r>
              <a:rPr lang="ru-RU" sz="2400" dirty="0" smtClean="0"/>
              <a:t> </a:t>
            </a:r>
            <a:r>
              <a:rPr lang="ru-RU" sz="2400" dirty="0" err="1" smtClean="0"/>
              <a:t>першої</a:t>
            </a:r>
            <a:r>
              <a:rPr lang="ru-RU" sz="2400" dirty="0" smtClean="0"/>
              <a:t> </a:t>
            </a:r>
            <a:r>
              <a:rPr lang="ru-RU" sz="2400" dirty="0" err="1" smtClean="0"/>
              <a:t>половини</a:t>
            </a:r>
            <a:r>
              <a:rPr lang="ru-RU" sz="2400" dirty="0" smtClean="0"/>
              <a:t> </a:t>
            </a:r>
            <a:r>
              <a:rPr lang="en-US" sz="2400" dirty="0" smtClean="0">
                <a:hlinkClick r:id="rId2" tooltip="19 століття"/>
              </a:rPr>
              <a:t>XIX</a:t>
            </a:r>
            <a:r>
              <a:rPr lang="en-US" sz="2400" dirty="0" smtClean="0"/>
              <a:t> </a:t>
            </a:r>
            <a:r>
              <a:rPr lang="ru-RU" sz="2400" dirty="0" smtClean="0"/>
              <a:t>ст. </a:t>
            </a:r>
            <a:r>
              <a:rPr lang="ru-RU" sz="2400" dirty="0" err="1" smtClean="0"/>
              <a:t>видатним</a:t>
            </a:r>
            <a:r>
              <a:rPr lang="ru-RU" sz="2400" dirty="0" smtClean="0"/>
              <a:t> </a:t>
            </a:r>
            <a:r>
              <a:rPr lang="ru-RU" sz="2400" dirty="0" err="1" smtClean="0"/>
              <a:t>досягненням</a:t>
            </a:r>
            <a:r>
              <a:rPr lang="ru-RU" sz="2400" dirty="0" smtClean="0"/>
              <a:t> стала </a:t>
            </a:r>
            <a:r>
              <a:rPr lang="ru-RU" sz="2400" dirty="0" err="1" smtClean="0"/>
              <a:t>антарктична</a:t>
            </a:r>
            <a:r>
              <a:rPr lang="ru-RU" sz="2400" dirty="0" smtClean="0"/>
              <a:t> </a:t>
            </a:r>
            <a:r>
              <a:rPr lang="ru-RU" sz="2400" dirty="0" err="1" smtClean="0"/>
              <a:t>експедиція</a:t>
            </a:r>
            <a:r>
              <a:rPr lang="ru-RU" sz="2400" dirty="0" smtClean="0"/>
              <a:t>, </a:t>
            </a:r>
            <a:r>
              <a:rPr lang="ru-RU" sz="2400" dirty="0" err="1" smtClean="0"/>
              <a:t>споряджена</a:t>
            </a:r>
            <a:r>
              <a:rPr lang="ru-RU" sz="2400" dirty="0" smtClean="0"/>
              <a:t> </a:t>
            </a:r>
            <a:r>
              <a:rPr lang="ru-RU" sz="2400" dirty="0" smtClean="0">
                <a:hlinkClick r:id="rId3" tooltip="11 лютого"/>
              </a:rPr>
              <a:t>11 лютого</a:t>
            </a:r>
            <a:r>
              <a:rPr lang="ru-RU" sz="2400" dirty="0" smtClean="0"/>
              <a:t> </a:t>
            </a:r>
            <a:r>
              <a:rPr lang="ru-RU" sz="2400" dirty="0" smtClean="0">
                <a:hlinkClick r:id="rId4" tooltip="1819"/>
              </a:rPr>
              <a:t>1819</a:t>
            </a:r>
            <a:r>
              <a:rPr lang="ru-RU" sz="2400" dirty="0" smtClean="0"/>
              <a:t> </a:t>
            </a:r>
            <a:r>
              <a:rPr lang="ru-RU" sz="2400" dirty="0" err="1" smtClean="0"/>
              <a:t>р</a:t>
            </a:r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smtClean="0"/>
              <a:t>на </a:t>
            </a:r>
            <a:r>
              <a:rPr lang="ru-RU" sz="2400" dirty="0" err="1" smtClean="0"/>
              <a:t>двох</a:t>
            </a:r>
            <a:r>
              <a:rPr lang="ru-RU" sz="2400" dirty="0" smtClean="0"/>
              <a:t> невеликих кораблях: 28 </a:t>
            </a:r>
            <a:r>
              <a:rPr lang="ru-RU" sz="2400" dirty="0" err="1" smtClean="0">
                <a:hlinkClick r:id="rId5" tooltip="Гармата"/>
              </a:rPr>
              <a:t>гарматному</a:t>
            </a:r>
            <a:r>
              <a:rPr lang="ru-RU" sz="2400" dirty="0" smtClean="0"/>
              <a:t> </a:t>
            </a:r>
            <a:r>
              <a:rPr lang="ru-RU" sz="2400" dirty="0" err="1" smtClean="0">
                <a:hlinkClick r:id="rId6" tooltip="Шлюп"/>
              </a:rPr>
              <a:t>шлюпі</a:t>
            </a:r>
            <a:r>
              <a:rPr lang="ru-RU" sz="2400" dirty="0" smtClean="0"/>
              <a:t> </a:t>
            </a:r>
            <a:r>
              <a:rPr lang="ru-RU" sz="2400" dirty="0" smtClean="0">
                <a:hlinkClick r:id="rId7" tooltip="Корабель Восток (ще не написана)"/>
              </a:rPr>
              <a:t>«Восток»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     </a:t>
            </a:r>
            <a:r>
              <a:rPr lang="ru-RU" sz="2400" dirty="0" err="1" smtClean="0"/>
              <a:t>під</a:t>
            </a:r>
            <a:r>
              <a:rPr lang="ru-RU" sz="2400" dirty="0" smtClean="0"/>
              <a:t> </a:t>
            </a:r>
            <a:r>
              <a:rPr lang="ru-RU" sz="2400" dirty="0" err="1" smtClean="0"/>
              <a:t>командуванням</a:t>
            </a:r>
            <a:r>
              <a:rPr lang="ru-RU" sz="2400" dirty="0" smtClean="0"/>
              <a:t>  </a:t>
            </a:r>
            <a:r>
              <a:rPr lang="ru-RU" sz="2400" dirty="0" err="1" smtClean="0"/>
              <a:t>Беллісгаузена</a:t>
            </a:r>
            <a:r>
              <a:rPr lang="ru-RU" sz="2400" dirty="0" smtClean="0"/>
              <a:t> та </a:t>
            </a:r>
            <a:r>
              <a:rPr lang="ru-RU" sz="2400" dirty="0" err="1" smtClean="0"/>
              <a:t>та</a:t>
            </a:r>
            <a:r>
              <a:rPr lang="ru-RU" sz="2400" dirty="0" smtClean="0"/>
              <a:t> 20-гарматному </a:t>
            </a:r>
            <a:r>
              <a:rPr lang="ru-RU" sz="2400" dirty="0" err="1" smtClean="0"/>
              <a:t>шлюпі</a:t>
            </a:r>
            <a:r>
              <a:rPr lang="ru-RU" sz="2400" dirty="0" smtClean="0"/>
              <a:t> </a:t>
            </a:r>
            <a:r>
              <a:rPr lang="ru-RU" sz="2400" dirty="0" smtClean="0">
                <a:hlinkClick r:id="rId8" tooltip="Корабель Мирний (ще не написана)"/>
              </a:rPr>
              <a:t>«</a:t>
            </a:r>
            <a:r>
              <a:rPr lang="ru-RU" sz="2400" dirty="0" err="1" smtClean="0">
                <a:hlinkClick r:id="rId8" tooltip="Корабель Мирний (ще не написана)"/>
              </a:rPr>
              <a:t>Мирний</a:t>
            </a:r>
            <a:r>
              <a:rPr lang="ru-RU" sz="2400" dirty="0" smtClean="0">
                <a:hlinkClick r:id="rId8" tooltip="Корабель Мирний (ще не написана)"/>
              </a:rPr>
              <a:t>»</a:t>
            </a:r>
            <a:r>
              <a:rPr lang="ru-RU" sz="2400" dirty="0" smtClean="0"/>
              <a:t> </a:t>
            </a:r>
            <a:r>
              <a:rPr lang="ru-RU" sz="2400" dirty="0" err="1" smtClean="0"/>
              <a:t>під</a:t>
            </a:r>
            <a:r>
              <a:rPr lang="ru-RU" sz="2400" dirty="0" smtClean="0"/>
              <a:t> </a:t>
            </a:r>
            <a:r>
              <a:rPr lang="ru-RU" sz="2400" dirty="0" err="1" smtClean="0"/>
              <a:t>командуванням</a:t>
            </a:r>
            <a:r>
              <a:rPr lang="ru-RU" sz="2400" dirty="0" smtClean="0"/>
              <a:t> лейтенанта М. </a:t>
            </a:r>
            <a:r>
              <a:rPr lang="ru-RU" sz="2400" dirty="0" err="1" smtClean="0"/>
              <a:t>Лазарєва</a:t>
            </a:r>
            <a:r>
              <a:rPr lang="ru-RU" sz="2400" dirty="0" smtClean="0"/>
              <a:t>,</a:t>
            </a:r>
          </a:p>
          <a:p>
            <a:pPr>
              <a:buNone/>
            </a:pPr>
            <a:r>
              <a:rPr lang="ru-RU" sz="2400" dirty="0" smtClean="0"/>
              <a:t>      </a:t>
            </a:r>
            <a:r>
              <a:rPr lang="ru-RU" sz="2400" dirty="0" smtClean="0">
                <a:hlinkClick r:id="rId9" tooltip="27 січня"/>
              </a:rPr>
              <a:t>27 </a:t>
            </a:r>
            <a:r>
              <a:rPr lang="ru-RU" sz="2400" dirty="0" err="1" smtClean="0">
                <a:hlinkClick r:id="rId9" tooltip="27 січня"/>
              </a:rPr>
              <a:t>січня</a:t>
            </a:r>
            <a:r>
              <a:rPr lang="ru-RU" sz="2400" dirty="0" smtClean="0"/>
              <a:t> </a:t>
            </a:r>
            <a:r>
              <a:rPr lang="ru-RU" sz="2400" dirty="0" smtClean="0">
                <a:hlinkClick r:id="rId10" tooltip="1820"/>
              </a:rPr>
              <a:t>1820</a:t>
            </a:r>
            <a:r>
              <a:rPr lang="ru-RU" sz="2400" dirty="0" smtClean="0"/>
              <a:t> р. </a:t>
            </a:r>
            <a:r>
              <a:rPr lang="ru-RU" sz="2400" dirty="0" smtClean="0">
                <a:hlinkClick r:id="rId11" tooltip="Корабель &quot;Восток&quot; (ще не написана)"/>
              </a:rPr>
              <a:t>«Восток»</a:t>
            </a:r>
            <a:r>
              <a:rPr lang="ru-RU" sz="2400" dirty="0" smtClean="0"/>
              <a:t> та </a:t>
            </a:r>
            <a:r>
              <a:rPr lang="ru-RU" sz="2400" dirty="0" smtClean="0">
                <a:hlinkClick r:id="rId8" tooltip="Корабель Мирний (ще не написана)"/>
              </a:rPr>
              <a:t>«</a:t>
            </a:r>
            <a:r>
              <a:rPr lang="ru-RU" sz="2400" dirty="0" err="1" smtClean="0">
                <a:hlinkClick r:id="rId8" tooltip="Корабель Мирний (ще не написана)"/>
              </a:rPr>
              <a:t>Мирний</a:t>
            </a:r>
            <a:r>
              <a:rPr lang="ru-RU" sz="2400" dirty="0" smtClean="0">
                <a:hlinkClick r:id="rId8" tooltip="Корабель Мирний (ще не написана)"/>
              </a:rPr>
              <a:t>»</a:t>
            </a:r>
            <a:r>
              <a:rPr lang="ru-RU" sz="2400" dirty="0" smtClean="0"/>
              <a:t> </a:t>
            </a:r>
            <a:r>
              <a:rPr lang="ru-RU" sz="2400" dirty="0" err="1" smtClean="0"/>
              <a:t>досягли</a:t>
            </a:r>
            <a:r>
              <a:rPr lang="ru-RU" sz="2400" dirty="0" smtClean="0"/>
              <a:t> 69° 23’ </a:t>
            </a:r>
            <a:r>
              <a:rPr lang="ru-RU" sz="2400" dirty="0" err="1" smtClean="0"/>
              <a:t>п.ш</a:t>
            </a:r>
            <a:r>
              <a:rPr lang="ru-RU" sz="2400" dirty="0" smtClean="0"/>
              <a:t>. та 2° 35’ </a:t>
            </a:r>
            <a:r>
              <a:rPr lang="ru-RU" sz="2400" dirty="0" err="1" smtClean="0"/>
              <a:t>з.д</a:t>
            </a:r>
            <a:r>
              <a:rPr lang="ru-RU" sz="2400" dirty="0" smtClean="0"/>
              <a:t>.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підійшли</a:t>
            </a:r>
            <a:r>
              <a:rPr lang="ru-RU" sz="2400" dirty="0" smtClean="0"/>
              <a:t> до </a:t>
            </a:r>
            <a:r>
              <a:rPr lang="ru-RU" sz="2400" dirty="0" err="1" smtClean="0"/>
              <a:t>крижаного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панцира</a:t>
            </a:r>
            <a:r>
              <a:rPr lang="ru-RU" sz="2400" dirty="0" smtClean="0"/>
              <a:t> </a:t>
            </a:r>
            <a:r>
              <a:rPr lang="ru-RU" sz="2400" u="sng" dirty="0" err="1" smtClean="0">
                <a:hlinkClick r:id="rId12" tooltip="Антарктида"/>
              </a:rPr>
              <a:t>Антарктиди</a:t>
            </a:r>
            <a:r>
              <a:rPr lang="ru-RU" sz="2400" dirty="0" smtClean="0"/>
              <a:t>. 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     </a:t>
            </a:r>
            <a:r>
              <a:rPr lang="ru-RU" sz="2400" dirty="0" err="1" smtClean="0"/>
              <a:t>Лазарєв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Беллісгаузен</a:t>
            </a:r>
            <a:r>
              <a:rPr lang="ru-RU" sz="2400" dirty="0" smtClean="0"/>
              <a:t> </a:t>
            </a:r>
            <a:r>
              <a:rPr lang="ru-RU" sz="2400" dirty="0" smtClean="0"/>
              <a:t>назвали весь </a:t>
            </a:r>
            <a:r>
              <a:rPr lang="ru-RU" sz="2400" dirty="0" err="1" smtClean="0"/>
              <a:t>архіпелаг</a:t>
            </a:r>
            <a:r>
              <a:rPr lang="ru-RU" sz="2400" dirty="0" smtClean="0"/>
              <a:t> </a:t>
            </a:r>
            <a:r>
              <a:rPr lang="ru-RU" sz="2400" dirty="0" err="1" smtClean="0"/>
              <a:t>Південними</a:t>
            </a:r>
            <a:r>
              <a:rPr lang="ru-RU" sz="2400" dirty="0" smtClean="0"/>
              <a:t> </a:t>
            </a:r>
            <a:r>
              <a:rPr lang="ru-RU" sz="2400" dirty="0" err="1" smtClean="0"/>
              <a:t>Сандвичевими</a:t>
            </a:r>
            <a:r>
              <a:rPr lang="ru-RU" sz="2400" dirty="0" smtClean="0"/>
              <a:t> </a:t>
            </a:r>
            <a:r>
              <a:rPr lang="ru-RU" sz="2400" dirty="0" smtClean="0"/>
              <a:t>островами</a:t>
            </a:r>
          </a:p>
          <a:p>
            <a:endParaRPr lang="ru-RU" sz="2400" dirty="0" smtClean="0"/>
          </a:p>
          <a:p>
            <a:r>
              <a:rPr lang="ru-RU" sz="2400" dirty="0" err="1" smtClean="0"/>
              <a:t>Велике</a:t>
            </a:r>
            <a:r>
              <a:rPr lang="ru-RU" sz="2400" dirty="0" smtClean="0"/>
              <a:t> </a:t>
            </a:r>
            <a:r>
              <a:rPr lang="ru-RU" sz="2400" dirty="0" err="1" smtClean="0"/>
              <a:t>наукове</a:t>
            </a:r>
            <a:r>
              <a:rPr lang="ru-RU" sz="2400" dirty="0" smtClean="0"/>
              <a:t> </a:t>
            </a:r>
            <a:r>
              <a:rPr lang="ru-RU" sz="2400" dirty="0" err="1" smtClean="0"/>
              <a:t>значення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мали</a:t>
            </a:r>
            <a:r>
              <a:rPr lang="ru-RU" sz="2400" dirty="0" smtClean="0"/>
              <a:t> </a:t>
            </a:r>
            <a:r>
              <a:rPr lang="ru-RU" sz="2400" dirty="0" err="1" smtClean="0"/>
              <a:t>звітна</a:t>
            </a:r>
            <a:r>
              <a:rPr lang="ru-RU" sz="2400" dirty="0" smtClean="0"/>
              <a:t> карта </a:t>
            </a:r>
            <a:r>
              <a:rPr lang="ru-RU" sz="2400" dirty="0" err="1" smtClean="0"/>
              <a:t>експедиції</a:t>
            </a:r>
            <a:r>
              <a:rPr lang="ru-RU" sz="2400" dirty="0" smtClean="0"/>
              <a:t>, на </a:t>
            </a:r>
            <a:r>
              <a:rPr lang="ru-RU" sz="2400" dirty="0" err="1" smtClean="0"/>
              <a:t>якій</a:t>
            </a:r>
            <a:r>
              <a:rPr lang="ru-RU" sz="2400" dirty="0" smtClean="0"/>
              <a:t> </a:t>
            </a:r>
            <a:r>
              <a:rPr lang="ru-RU" sz="2400" dirty="0" err="1" smtClean="0"/>
              <a:t>було</a:t>
            </a:r>
            <a:r>
              <a:rPr lang="ru-RU" sz="2400" dirty="0" smtClean="0"/>
              <a:t> подано </a:t>
            </a:r>
            <a:r>
              <a:rPr lang="ru-RU" sz="2400" dirty="0" err="1" smtClean="0"/>
              <a:t>положення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усіх</a:t>
            </a:r>
            <a:r>
              <a:rPr lang="ru-RU" sz="2400" dirty="0" smtClean="0"/>
              <a:t> </a:t>
            </a:r>
            <a:r>
              <a:rPr lang="ru-RU" sz="2400" dirty="0" err="1" smtClean="0"/>
              <a:t>пунктів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вперше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відкритих</a:t>
            </a:r>
            <a:r>
              <a:rPr lang="ru-RU" sz="2400" dirty="0" smtClean="0"/>
              <a:t> земель та </a:t>
            </a:r>
            <a:r>
              <a:rPr lang="ru-RU" sz="2400" dirty="0" err="1" smtClean="0"/>
              <a:t>спостереження</a:t>
            </a:r>
            <a:r>
              <a:rPr lang="ru-RU" sz="2400" dirty="0" smtClean="0"/>
              <a:t> над </a:t>
            </a:r>
            <a:r>
              <a:rPr lang="ru-RU" sz="2400" dirty="0" err="1" smtClean="0"/>
              <a:t>океанографічними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атмосферними</a:t>
            </a:r>
            <a:r>
              <a:rPr lang="ru-RU" sz="2400" dirty="0" smtClean="0"/>
              <a:t> </a:t>
            </a:r>
            <a:r>
              <a:rPr lang="ru-RU" sz="2400" dirty="0" err="1" smtClean="0"/>
              <a:t>явищами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smtClean="0"/>
              <a:t>Трет</a:t>
            </a:r>
            <a:r>
              <a:rPr lang="uk-UA" b="0" dirty="0" smtClean="0"/>
              <a:t>є</a:t>
            </a:r>
            <a:r>
              <a:rPr lang="ru-RU" b="0" dirty="0" smtClean="0"/>
              <a:t> </a:t>
            </a:r>
            <a:r>
              <a:rPr lang="ru-RU" b="0" dirty="0" err="1" smtClean="0"/>
              <a:t>Навколосвітнє</a:t>
            </a:r>
            <a:r>
              <a:rPr lang="ru-RU" b="0" dirty="0" smtClean="0"/>
              <a:t> </a:t>
            </a:r>
            <a:r>
              <a:rPr lang="ru-RU" b="0" dirty="0" err="1" smtClean="0"/>
              <a:t>Плавання</a:t>
            </a:r>
            <a:r>
              <a:rPr lang="ru-RU" b="0" dirty="0" smtClean="0"/>
              <a:t/>
            </a:r>
            <a:br>
              <a:rPr lang="ru-RU" b="0" dirty="0" smtClean="0"/>
            </a:br>
            <a:endParaRPr lang="ru-RU" dirty="0"/>
          </a:p>
        </p:txBody>
      </p:sp>
      <p:pic>
        <p:nvPicPr>
          <p:cNvPr id="4" name="Содержимое 3" descr="230px-Lazarevpetrovich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8860" y="1714488"/>
            <a:ext cx="4572032" cy="4714908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428604"/>
            <a:ext cx="8229600" cy="6143668"/>
          </a:xfrm>
        </p:spPr>
        <p:txBody>
          <a:bodyPr>
            <a:normAutofit/>
          </a:bodyPr>
          <a:lstStyle/>
          <a:p>
            <a:endParaRPr lang="ru-RU" sz="2000" dirty="0" smtClean="0">
              <a:hlinkClick r:id="rId2" tooltip="1822"/>
            </a:endParaRPr>
          </a:p>
          <a:p>
            <a:endParaRPr lang="ru-RU" sz="2000" dirty="0" smtClean="0">
              <a:hlinkClick r:id="rId2" tooltip="1822"/>
            </a:endParaRPr>
          </a:p>
          <a:p>
            <a:endParaRPr lang="ru-RU" sz="2000" dirty="0" smtClean="0">
              <a:hlinkClick r:id="rId2" tooltip="1822"/>
            </a:endParaRPr>
          </a:p>
          <a:p>
            <a:endParaRPr lang="ru-RU" sz="2000" dirty="0" smtClean="0">
              <a:hlinkClick r:id="rId2" tooltip="1822"/>
            </a:endParaRPr>
          </a:p>
          <a:p>
            <a:r>
              <a:rPr lang="ru-RU" sz="2000" dirty="0" smtClean="0">
                <a:hlinkClick r:id="rId2" tooltip="1822"/>
              </a:rPr>
              <a:t>1822</a:t>
            </a:r>
            <a:r>
              <a:rPr lang="ru-RU" sz="2000" dirty="0" smtClean="0"/>
              <a:t> р. Михайло Петрович як командир </a:t>
            </a:r>
            <a:r>
              <a:rPr lang="ru-RU" sz="2000" dirty="0" smtClean="0">
                <a:hlinkClick r:id="rId3" tooltip="Фрегат"/>
              </a:rPr>
              <a:t>фрегата</a:t>
            </a:r>
            <a:r>
              <a:rPr lang="ru-RU" sz="2000" dirty="0" smtClean="0"/>
              <a:t> </a:t>
            </a:r>
            <a:r>
              <a:rPr lang="ru-RU" sz="2000" dirty="0" smtClean="0">
                <a:hlinkClick r:id="rId4" tooltip="Крейсер (фрегат) (ще не написана)"/>
              </a:rPr>
              <a:t>«Крейсер»</a:t>
            </a:r>
            <a:r>
              <a:rPr lang="ru-RU" sz="2000" dirty="0" smtClean="0"/>
              <a:t> </a:t>
            </a:r>
            <a:r>
              <a:rPr lang="ru-RU" sz="2000" dirty="0" err="1" smtClean="0"/>
              <a:t>вийшов</a:t>
            </a:r>
            <a:r>
              <a:rPr lang="ru-RU" sz="2000" dirty="0" smtClean="0"/>
              <a:t> </a:t>
            </a:r>
            <a:endParaRPr lang="ru-RU" sz="2000" dirty="0" smtClean="0"/>
          </a:p>
          <a:p>
            <a:r>
              <a:rPr lang="ru-RU" sz="2000" dirty="0" smtClean="0"/>
              <a:t>у </a:t>
            </a:r>
            <a:r>
              <a:rPr lang="ru-RU" sz="2000" dirty="0" smtClean="0"/>
              <a:t>трете </a:t>
            </a:r>
            <a:r>
              <a:rPr lang="ru-RU" sz="2000" dirty="0" err="1" smtClean="0"/>
              <a:t>навколосвітнє</a:t>
            </a:r>
            <a:r>
              <a:rPr lang="ru-RU" sz="2000" dirty="0" smtClean="0"/>
              <a:t> </a:t>
            </a:r>
            <a:r>
              <a:rPr lang="ru-RU" sz="2000" dirty="0" err="1" smtClean="0"/>
              <a:t>плавання</a:t>
            </a:r>
            <a:r>
              <a:rPr lang="ru-RU" sz="2000" dirty="0" smtClean="0"/>
              <a:t> — на о. </a:t>
            </a:r>
            <a:r>
              <a:rPr lang="ru-RU" sz="2000" dirty="0" err="1" smtClean="0">
                <a:hlinkClick r:id="rId5" tooltip="Острів Сіхту (ще не написана)"/>
              </a:rPr>
              <a:t>Сіхту</a:t>
            </a:r>
            <a:r>
              <a:rPr lang="ru-RU" sz="2000" dirty="0" smtClean="0"/>
              <a:t>, до </a:t>
            </a:r>
            <a:r>
              <a:rPr lang="ru-RU" sz="2000" dirty="0" err="1" smtClean="0"/>
              <a:t>берегів</a:t>
            </a:r>
            <a:r>
              <a:rPr lang="ru-RU" sz="2000" dirty="0" smtClean="0"/>
              <a:t> </a:t>
            </a:r>
            <a:r>
              <a:rPr lang="ru-RU" sz="2000" dirty="0" err="1" smtClean="0"/>
              <a:t>російських</a:t>
            </a:r>
            <a:r>
              <a:rPr lang="ru-RU" sz="2000" dirty="0" smtClean="0"/>
              <a:t> 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      </a:t>
            </a:r>
            <a:r>
              <a:rPr lang="ru-RU" sz="2000" dirty="0" err="1" smtClean="0"/>
              <a:t>володінь</a:t>
            </a:r>
            <a:r>
              <a:rPr lang="ru-RU" sz="2000" dirty="0" smtClean="0"/>
              <a:t> </a:t>
            </a:r>
            <a:r>
              <a:rPr lang="ru-RU" sz="2000" dirty="0" smtClean="0"/>
              <a:t>у </a:t>
            </a:r>
            <a:r>
              <a:rPr lang="ru-RU" sz="2000" dirty="0" err="1" smtClean="0">
                <a:hlinkClick r:id="rId6" tooltip="Північна Америка"/>
              </a:rPr>
              <a:t>Північній</a:t>
            </a:r>
            <a:r>
              <a:rPr lang="ru-RU" sz="2000" dirty="0" smtClean="0">
                <a:hlinkClick r:id="rId6" tooltip="Північна Америка"/>
              </a:rPr>
              <a:t> </a:t>
            </a:r>
            <a:r>
              <a:rPr lang="ru-RU" sz="2000" dirty="0" err="1" smtClean="0">
                <a:hlinkClick r:id="rId6" tooltip="Північна Америка"/>
              </a:rPr>
              <a:t>Америці</a:t>
            </a:r>
            <a:r>
              <a:rPr lang="ru-RU" sz="2000" dirty="0" smtClean="0"/>
              <a:t>. У лютому </a:t>
            </a:r>
            <a:r>
              <a:rPr lang="ru-RU" sz="2000" dirty="0" smtClean="0">
                <a:hlinkClick r:id="rId7" tooltip="1826"/>
              </a:rPr>
              <a:t>1826</a:t>
            </a:r>
            <a:r>
              <a:rPr lang="ru-RU" sz="2000" dirty="0" smtClean="0"/>
              <a:t> р. М. </a:t>
            </a:r>
            <a:r>
              <a:rPr lang="ru-RU" sz="2000" dirty="0" err="1" smtClean="0"/>
              <a:t>Лазарєв</a:t>
            </a:r>
            <a:r>
              <a:rPr lang="ru-RU" sz="2000" dirty="0" smtClean="0"/>
              <a:t> став 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     командиром </a:t>
            </a:r>
            <a:r>
              <a:rPr lang="ru-RU" sz="2000" dirty="0" smtClean="0"/>
              <a:t>корабля </a:t>
            </a:r>
            <a:r>
              <a:rPr lang="ru-RU" sz="2000" dirty="0" smtClean="0">
                <a:hlinkClick r:id="rId8" tooltip="Корабль Азов (ще не написана)"/>
              </a:rPr>
              <a:t>«Азов»</a:t>
            </a:r>
            <a:r>
              <a:rPr lang="ru-RU" sz="2000" dirty="0" smtClean="0"/>
              <a:t>, </a:t>
            </a:r>
            <a:r>
              <a:rPr lang="ru-RU" sz="2000" dirty="0" err="1" smtClean="0"/>
              <a:t>найкращого</a:t>
            </a:r>
            <a:r>
              <a:rPr lang="ru-RU" sz="2000" dirty="0" smtClean="0"/>
              <a:t> на той час корабля </a:t>
            </a:r>
            <a:r>
              <a:rPr lang="ru-RU" sz="2000" dirty="0" err="1" smtClean="0">
                <a:hlinkClick r:id="rId9" tooltip="Російська імперія"/>
              </a:rPr>
              <a:t>Російської</a:t>
            </a:r>
            <a:r>
              <a:rPr lang="ru-RU" sz="2000" dirty="0" smtClean="0">
                <a:hlinkClick r:id="rId9" tooltip="Російська імперія"/>
              </a:rPr>
              <a:t> </a:t>
            </a:r>
            <a:r>
              <a:rPr lang="ru-RU" sz="2000" dirty="0" err="1" smtClean="0">
                <a:hlinkClick r:id="rId9" tooltip="Російська імперія"/>
              </a:rPr>
              <a:t>імперії</a:t>
            </a:r>
            <a:r>
              <a:rPr lang="ru-RU" sz="2000" dirty="0" smtClean="0"/>
              <a:t>. </a:t>
            </a:r>
            <a:r>
              <a:rPr lang="ru-RU" sz="2000" dirty="0" smtClean="0">
                <a:hlinkClick r:id="rId10" tooltip="8 серпня"/>
              </a:rPr>
              <a:t>8 </a:t>
            </a:r>
            <a:r>
              <a:rPr lang="ru-RU" sz="2000" dirty="0" err="1" smtClean="0">
                <a:hlinkClick r:id="rId10" tooltip="8 серпня"/>
              </a:rPr>
              <a:t>серпня</a:t>
            </a:r>
            <a:r>
              <a:rPr lang="ru-RU" sz="2000" dirty="0" smtClean="0"/>
              <a:t> </a:t>
            </a:r>
            <a:r>
              <a:rPr lang="ru-RU" sz="2000" dirty="0" smtClean="0">
                <a:hlinkClick r:id="rId11" tooltip="1827"/>
              </a:rPr>
              <a:t>1827</a:t>
            </a:r>
            <a:r>
              <a:rPr lang="ru-RU" sz="2000" dirty="0" smtClean="0"/>
              <a:t> р. </a:t>
            </a:r>
            <a:r>
              <a:rPr lang="ru-RU" sz="2000" dirty="0" err="1" smtClean="0"/>
              <a:t>він</a:t>
            </a:r>
            <a:r>
              <a:rPr lang="ru-RU" sz="2000" dirty="0" smtClean="0"/>
              <a:t> </a:t>
            </a:r>
            <a:r>
              <a:rPr lang="ru-RU" sz="2000" dirty="0" err="1" smtClean="0"/>
              <a:t>узяв</a:t>
            </a:r>
            <a:r>
              <a:rPr lang="ru-RU" sz="2000" dirty="0" smtClean="0"/>
              <a:t> участь у </a:t>
            </a:r>
            <a:r>
              <a:rPr lang="ru-RU" sz="2000" dirty="0" err="1" smtClean="0">
                <a:hlinkClick r:id="rId12" tooltip="Наваринська битва"/>
              </a:rPr>
              <a:t>Наваринській</a:t>
            </a:r>
            <a:r>
              <a:rPr lang="ru-RU" sz="2000" dirty="0" smtClean="0">
                <a:hlinkClick r:id="rId12" tooltip="Наваринська битва"/>
              </a:rPr>
              <a:t> </a:t>
            </a:r>
            <a:r>
              <a:rPr lang="ru-RU" sz="2000" dirty="0" err="1" smtClean="0">
                <a:hlinkClick r:id="rId12" tooltip="Наваринська битва"/>
              </a:rPr>
              <a:t>битві</a:t>
            </a:r>
            <a:r>
              <a:rPr lang="ru-RU" sz="2000" dirty="0" smtClean="0"/>
              <a:t> на </a:t>
            </a:r>
            <a:r>
              <a:rPr lang="ru-RU" sz="2000" dirty="0" err="1" smtClean="0"/>
              <a:t>боці</a:t>
            </a:r>
            <a:r>
              <a:rPr lang="ru-RU" sz="2000" dirty="0" smtClean="0"/>
              <a:t> </a:t>
            </a:r>
            <a:r>
              <a:rPr lang="ru-RU" sz="2000" dirty="0" err="1" smtClean="0">
                <a:hlinkClick r:id="rId13" tooltip="Греція"/>
              </a:rPr>
              <a:t>Греції</a:t>
            </a:r>
            <a:r>
              <a:rPr lang="ru-RU" sz="2000" dirty="0" smtClean="0"/>
              <a:t>, в </a:t>
            </a:r>
            <a:r>
              <a:rPr lang="ru-RU" sz="2000" dirty="0" err="1" smtClean="0"/>
              <a:t>якій</a:t>
            </a:r>
            <a:r>
              <a:rPr lang="ru-RU" sz="2000" dirty="0" smtClean="0"/>
              <a:t> </a:t>
            </a:r>
            <a:r>
              <a:rPr lang="ru-RU" sz="2000" dirty="0" err="1" smtClean="0">
                <a:hlinkClick r:id="rId14" tooltip="Туреччина"/>
              </a:rPr>
              <a:t>турецький</a:t>
            </a:r>
            <a:r>
              <a:rPr lang="ru-RU" sz="2000" dirty="0" smtClean="0"/>
              <a:t> флот </a:t>
            </a:r>
            <a:r>
              <a:rPr lang="ru-RU" sz="2000" dirty="0" err="1" smtClean="0"/>
              <a:t>було</a:t>
            </a:r>
            <a:r>
              <a:rPr lang="ru-RU" sz="2000" dirty="0" smtClean="0"/>
              <a:t> </a:t>
            </a:r>
            <a:r>
              <a:rPr lang="ru-RU" sz="2000" dirty="0" err="1" smtClean="0"/>
              <a:t>цілком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розгромлено</a:t>
            </a:r>
            <a:r>
              <a:rPr lang="ru-RU" sz="2000" dirty="0" smtClean="0"/>
              <a:t>. За подвиг </a:t>
            </a:r>
            <a:r>
              <a:rPr lang="ru-RU" sz="2000" dirty="0" smtClean="0">
                <a:hlinkClick r:id="rId15" tooltip="«Азов» (корабель) (ще не написана)"/>
              </a:rPr>
              <a:t>«Азова»</a:t>
            </a:r>
            <a:r>
              <a:rPr lang="ru-RU" sz="2000" dirty="0" smtClean="0"/>
              <a:t> в </a:t>
            </a:r>
            <a:r>
              <a:rPr lang="ru-RU" sz="2000" dirty="0" err="1" smtClean="0">
                <a:hlinkClick r:id="rId12" tooltip="Наваринська битва"/>
              </a:rPr>
              <a:t>Наваринській</a:t>
            </a:r>
            <a:r>
              <a:rPr lang="ru-RU" sz="2000" dirty="0" smtClean="0">
                <a:hlinkClick r:id="rId12" tooltip="Наваринська битва"/>
              </a:rPr>
              <a:t> </a:t>
            </a:r>
            <a:r>
              <a:rPr lang="ru-RU" sz="2000" dirty="0" err="1" smtClean="0">
                <a:hlinkClick r:id="rId12" tooltip="Наваринська битва"/>
              </a:rPr>
              <a:t>битві</a:t>
            </a:r>
            <a:r>
              <a:rPr lang="ru-RU" sz="2000" dirty="0" smtClean="0"/>
              <a:t> М. </a:t>
            </a:r>
            <a:r>
              <a:rPr lang="ru-RU" sz="2000" dirty="0" err="1" smtClean="0"/>
              <a:t>Лазарєву</a:t>
            </a:r>
            <a:r>
              <a:rPr lang="ru-RU" sz="2000" dirty="0" smtClean="0"/>
              <a:t> </a:t>
            </a:r>
            <a:r>
              <a:rPr lang="ru-RU" sz="2000" dirty="0" err="1" smtClean="0"/>
              <a:t>було</a:t>
            </a:r>
            <a:r>
              <a:rPr lang="ru-RU" sz="2000" dirty="0" smtClean="0"/>
              <a:t> </a:t>
            </a:r>
            <a:r>
              <a:rPr lang="ru-RU" sz="2000" dirty="0" err="1" smtClean="0"/>
              <a:t>надано</a:t>
            </a:r>
            <a:r>
              <a:rPr lang="ru-RU" sz="2000" dirty="0" smtClean="0"/>
              <a:t> </a:t>
            </a:r>
            <a:r>
              <a:rPr lang="ru-RU" sz="2000" dirty="0" err="1" smtClean="0"/>
              <a:t>звання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контр-адмірала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Подальше життя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2400" dirty="0" smtClean="0"/>
              <a:t>У лютому </a:t>
            </a:r>
            <a:r>
              <a:rPr lang="ru-RU" sz="2400" dirty="0" smtClean="0">
                <a:hlinkClick r:id="rId2" tooltip="1832"/>
              </a:rPr>
              <a:t>1832</a:t>
            </a:r>
            <a:r>
              <a:rPr lang="ru-RU" sz="2400" dirty="0" smtClean="0"/>
              <a:t> року М. </a:t>
            </a:r>
            <a:r>
              <a:rPr lang="ru-RU" sz="2400" dirty="0" err="1" smtClean="0"/>
              <a:t>Лазарєва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призначили</a:t>
            </a:r>
            <a:r>
              <a:rPr lang="ru-RU" sz="2400" dirty="0" smtClean="0"/>
              <a:t> начальником </a:t>
            </a:r>
            <a:r>
              <a:rPr lang="ru-RU" sz="2400" dirty="0" smtClean="0">
                <a:hlinkClick r:id="rId3" tooltip="Штаб"/>
              </a:rPr>
              <a:t>штабу</a:t>
            </a:r>
            <a:r>
              <a:rPr lang="ru-RU" sz="2400" dirty="0" smtClean="0"/>
              <a:t> </a:t>
            </a:r>
            <a:r>
              <a:rPr lang="ru-RU" sz="2400" dirty="0" err="1" smtClean="0">
                <a:hlinkClick r:id="rId4" tooltip="Чорноморський флот Російської імперії"/>
              </a:rPr>
              <a:t>Чорноморського</a:t>
            </a:r>
            <a:r>
              <a:rPr lang="ru-RU" sz="2400" dirty="0" smtClean="0">
                <a:hlinkClick r:id="rId4" tooltip="Чорноморський флот Російської імперії"/>
              </a:rPr>
              <a:t> флоту</a:t>
            </a:r>
            <a:r>
              <a:rPr lang="ru-RU" sz="2400" dirty="0" smtClean="0"/>
              <a:t> 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відтоді</a:t>
            </a:r>
            <a:r>
              <a:rPr lang="ru-RU" sz="2400" dirty="0" smtClean="0"/>
              <a:t>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подальше </a:t>
            </a:r>
            <a:r>
              <a:rPr lang="ru-RU" sz="2400" dirty="0" err="1" smtClean="0"/>
              <a:t>життя</a:t>
            </a:r>
            <a:r>
              <a:rPr lang="ru-RU" sz="2400" dirty="0" smtClean="0"/>
              <a:t> та </a:t>
            </a:r>
            <a:r>
              <a:rPr lang="ru-RU" sz="2400" dirty="0" err="1" smtClean="0"/>
              <a:t>діяльність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незмінно</a:t>
            </a:r>
            <a:r>
              <a:rPr lang="ru-RU" sz="2400" dirty="0" smtClean="0"/>
              <a:t> </a:t>
            </a:r>
            <a:r>
              <a:rPr lang="ru-RU" sz="2400" dirty="0" err="1" smtClean="0"/>
              <a:t>були</a:t>
            </a:r>
            <a:r>
              <a:rPr lang="ru-RU" sz="2400" dirty="0" smtClean="0"/>
              <a:t> </a:t>
            </a:r>
            <a:r>
              <a:rPr lang="ru-RU" sz="2400" dirty="0" err="1" smtClean="0"/>
              <a:t>пов'язані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err="1" smtClean="0">
                <a:hlinkClick r:id="rId5" tooltip="Кримський півострів"/>
              </a:rPr>
              <a:t>Кримом</a:t>
            </a:r>
            <a:r>
              <a:rPr lang="ru-RU" sz="2400" dirty="0" smtClean="0"/>
              <a:t>, </a:t>
            </a:r>
            <a:r>
              <a:rPr lang="ru-RU" sz="2400" dirty="0" smtClean="0">
                <a:hlinkClick r:id="rId6" tooltip="Кавказ"/>
              </a:rPr>
              <a:t>Кавказом</a:t>
            </a:r>
            <a:r>
              <a:rPr lang="ru-RU" sz="2400" dirty="0" smtClean="0"/>
              <a:t>, </a:t>
            </a:r>
            <a:r>
              <a:rPr lang="ru-RU" sz="2400" dirty="0" err="1" smtClean="0">
                <a:hlinkClick r:id="rId7" tooltip="Чорне море"/>
              </a:rPr>
              <a:t>Чорним</a:t>
            </a:r>
            <a:r>
              <a:rPr lang="ru-RU" sz="2400" dirty="0" smtClean="0">
                <a:hlinkClick r:id="rId7" tooltip="Чорне море"/>
              </a:rPr>
              <a:t> морем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У </a:t>
            </a:r>
            <a:r>
              <a:rPr lang="ru-RU" sz="2400" dirty="0" err="1" smtClean="0"/>
              <a:t>квітні</a:t>
            </a:r>
            <a:r>
              <a:rPr lang="ru-RU" sz="2400" dirty="0" smtClean="0"/>
              <a:t> </a:t>
            </a:r>
            <a:r>
              <a:rPr lang="ru-RU" sz="2400" dirty="0" smtClean="0">
                <a:hlinkClick r:id="rId8" tooltip="1833"/>
              </a:rPr>
              <a:t>1833</a:t>
            </a:r>
            <a:r>
              <a:rPr lang="ru-RU" sz="2400" dirty="0" smtClean="0"/>
              <a:t> року М. </a:t>
            </a:r>
            <a:r>
              <a:rPr lang="ru-RU" sz="2400" dirty="0" err="1" smtClean="0"/>
              <a:t>Лазарєва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призначили</a:t>
            </a:r>
            <a:r>
              <a:rPr lang="ru-RU" sz="2400" dirty="0" smtClean="0"/>
              <a:t> </a:t>
            </a:r>
            <a:r>
              <a:rPr lang="ru-RU" sz="2400" dirty="0" err="1" smtClean="0">
                <a:hlinkClick r:id="rId9" tooltip="Віце-адмірал"/>
              </a:rPr>
              <a:t>віце-адміралом</a:t>
            </a:r>
            <a:r>
              <a:rPr lang="ru-RU" sz="2400" dirty="0" smtClean="0"/>
              <a:t>, а в </a:t>
            </a:r>
            <a:r>
              <a:rPr lang="ru-RU" sz="2400" dirty="0" err="1" smtClean="0"/>
              <a:t>грудні</a:t>
            </a:r>
            <a:r>
              <a:rPr lang="ru-RU" sz="2400" dirty="0" smtClean="0"/>
              <a:t> того самого року затвердили </a:t>
            </a:r>
            <a:r>
              <a:rPr lang="ru-RU" sz="2400" dirty="0" err="1" smtClean="0"/>
              <a:t>головним</a:t>
            </a:r>
            <a:r>
              <a:rPr lang="ru-RU" sz="2400" dirty="0" smtClean="0"/>
              <a:t> командиром </a:t>
            </a:r>
            <a:r>
              <a:rPr lang="ru-RU" sz="2400" dirty="0" err="1" smtClean="0"/>
              <a:t>Чорноморського</a:t>
            </a:r>
            <a:r>
              <a:rPr lang="ru-RU" sz="2400" dirty="0" smtClean="0"/>
              <a:t> флоту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усіх</a:t>
            </a:r>
            <a:r>
              <a:rPr lang="ru-RU" sz="2400" dirty="0" smtClean="0"/>
              <a:t> </a:t>
            </a:r>
            <a:r>
              <a:rPr lang="ru-RU" sz="2400" dirty="0" err="1" smtClean="0"/>
              <a:t>портів</a:t>
            </a:r>
            <a:r>
              <a:rPr lang="ru-RU" sz="2400" dirty="0" smtClean="0"/>
              <a:t> </a:t>
            </a:r>
            <a:r>
              <a:rPr lang="ru-RU" sz="2400" dirty="0" err="1" smtClean="0"/>
              <a:t>на</a:t>
            </a:r>
            <a:r>
              <a:rPr lang="ru-RU" sz="2400" dirty="0" err="1" smtClean="0">
                <a:hlinkClick r:id="rId7" tooltip="Чорне море"/>
              </a:rPr>
              <a:t>Чорному</a:t>
            </a:r>
            <a:r>
              <a:rPr lang="ru-RU" sz="2400" dirty="0" smtClean="0">
                <a:hlinkClick r:id="rId7" tooltip="Чорне море"/>
              </a:rPr>
              <a:t> </a:t>
            </a:r>
            <a:r>
              <a:rPr lang="ru-RU" sz="2400" dirty="0" err="1" smtClean="0">
                <a:hlinkClick r:id="rId7" tooltip="Чорне море"/>
              </a:rPr>
              <a:t>морі</a:t>
            </a:r>
            <a:r>
              <a:rPr lang="ru-RU" sz="2400" dirty="0" smtClean="0"/>
              <a:t> та </a:t>
            </a:r>
            <a:r>
              <a:rPr lang="ru-RU" sz="2400" dirty="0" err="1" smtClean="0"/>
              <a:t>військовим</a:t>
            </a:r>
            <a:r>
              <a:rPr lang="ru-RU" sz="2400" dirty="0" smtClean="0"/>
              <a:t> губернатором </a:t>
            </a:r>
            <a:r>
              <a:rPr lang="ru-RU" sz="2400" dirty="0" err="1" smtClean="0"/>
              <a:t>міст</a:t>
            </a:r>
            <a:r>
              <a:rPr lang="ru-RU" sz="2400" dirty="0" smtClean="0"/>
              <a:t> </a:t>
            </a:r>
            <a:r>
              <a:rPr lang="ru-RU" sz="2400" dirty="0" err="1" smtClean="0">
                <a:hlinkClick r:id="rId10" tooltip="Миколаїв"/>
              </a:rPr>
              <a:t>Миколаєва</a:t>
            </a:r>
            <a:r>
              <a:rPr lang="ru-RU" sz="2400" dirty="0" smtClean="0"/>
              <a:t> </a:t>
            </a:r>
            <a:r>
              <a:rPr lang="ru-RU" sz="2400" dirty="0" err="1" smtClean="0"/>
              <a:t>і</a:t>
            </a:r>
            <a:r>
              <a:rPr lang="ru-RU" sz="2400" dirty="0" smtClean="0"/>
              <a:t> </a:t>
            </a:r>
            <a:r>
              <a:rPr lang="ru-RU" sz="2400" dirty="0" smtClean="0">
                <a:hlinkClick r:id="rId11" tooltip="Севастополь"/>
              </a:rPr>
              <a:t>Севастополя</a:t>
            </a:r>
            <a:r>
              <a:rPr lang="ru-RU" sz="2400" dirty="0" smtClean="0"/>
              <a:t>.</a:t>
            </a:r>
          </a:p>
          <a:p>
            <a:r>
              <a:rPr lang="ru-RU" sz="2400" dirty="0" smtClean="0">
                <a:hlinkClick r:id="rId12" tooltip="1848"/>
              </a:rPr>
              <a:t>1848</a:t>
            </a:r>
            <a:r>
              <a:rPr lang="ru-RU" sz="2400" dirty="0" smtClean="0"/>
              <a:t> р. М. </a:t>
            </a:r>
            <a:r>
              <a:rPr lang="ru-RU" sz="2400" dirty="0" err="1" smtClean="0"/>
              <a:t>Лазарєв</a:t>
            </a:r>
            <a:r>
              <a:rPr lang="ru-RU" sz="2400" dirty="0" smtClean="0"/>
              <a:t> став </a:t>
            </a:r>
            <a:r>
              <a:rPr lang="ru-RU" sz="2400" dirty="0" err="1" smtClean="0"/>
              <a:t>адміралом</a:t>
            </a:r>
            <a:r>
              <a:rPr lang="ru-RU" sz="2400" dirty="0" smtClean="0"/>
              <a:t>. Великий </a:t>
            </a:r>
            <a:r>
              <a:rPr lang="ru-RU" sz="2400" dirty="0" err="1" smtClean="0"/>
              <a:t>патріот</a:t>
            </a:r>
            <a:r>
              <a:rPr lang="ru-RU" sz="2400" dirty="0" smtClean="0"/>
              <a:t> </a:t>
            </a:r>
            <a:r>
              <a:rPr lang="ru-RU" sz="2400" dirty="0" err="1" smtClean="0"/>
              <a:t>руської</a:t>
            </a:r>
            <a:r>
              <a:rPr lang="ru-RU" sz="2400" dirty="0" smtClean="0"/>
              <a:t> </a:t>
            </a:r>
            <a:r>
              <a:rPr lang="ru-RU" sz="2400" dirty="0" err="1" smtClean="0"/>
              <a:t>землі</a:t>
            </a:r>
            <a:r>
              <a:rPr lang="ru-RU" sz="2400" dirty="0" smtClean="0"/>
              <a:t>, </a:t>
            </a:r>
            <a:r>
              <a:rPr lang="ru-RU" sz="2400" dirty="0" err="1" smtClean="0"/>
              <a:t>який</a:t>
            </a:r>
            <a:r>
              <a:rPr lang="ru-RU" sz="2400" dirty="0" smtClean="0"/>
              <a:t> </a:t>
            </a:r>
            <a:r>
              <a:rPr lang="ru-RU" sz="2400" dirty="0" err="1" smtClean="0"/>
              <a:t>пишався</a:t>
            </a:r>
            <a:r>
              <a:rPr lang="ru-RU" sz="2400" dirty="0" smtClean="0"/>
              <a:t> </a:t>
            </a:r>
            <a:r>
              <a:rPr lang="ru-RU" sz="2400" dirty="0" err="1" smtClean="0"/>
              <a:t>її</a:t>
            </a:r>
            <a:r>
              <a:rPr lang="ru-RU" sz="2400" dirty="0" smtClean="0"/>
              <a:t> </a:t>
            </a:r>
            <a:r>
              <a:rPr lang="ru-RU" sz="2400" dirty="0" err="1" smtClean="0"/>
              <a:t>героїчним</a:t>
            </a:r>
            <a:r>
              <a:rPr lang="ru-RU" sz="2400" dirty="0" smtClean="0"/>
              <a:t> </a:t>
            </a:r>
            <a:r>
              <a:rPr lang="ru-RU" sz="2400" dirty="0" err="1" smtClean="0"/>
              <a:t>минулим</a:t>
            </a:r>
            <a:r>
              <a:rPr lang="ru-RU" sz="2400" dirty="0" smtClean="0"/>
              <a:t>, </a:t>
            </a:r>
            <a:r>
              <a:rPr lang="ru-RU" sz="2400" dirty="0" err="1" smtClean="0"/>
              <a:t>він</a:t>
            </a:r>
            <a:r>
              <a:rPr lang="ru-RU" sz="2400" dirty="0" smtClean="0"/>
              <a:t> </a:t>
            </a:r>
            <a:r>
              <a:rPr lang="ru-RU" sz="2400" dirty="0" err="1" smtClean="0"/>
              <a:t>виховував</a:t>
            </a:r>
            <a:r>
              <a:rPr lang="ru-RU" sz="2400" dirty="0" smtClean="0"/>
              <a:t> у </a:t>
            </a:r>
            <a:r>
              <a:rPr lang="ru-RU" sz="2400" dirty="0" err="1" smtClean="0"/>
              <a:t>моряків</a:t>
            </a:r>
            <a:r>
              <a:rPr lang="ru-RU" sz="2400" dirty="0" smtClean="0"/>
              <a:t> </a:t>
            </a:r>
            <a:r>
              <a:rPr lang="ru-RU" sz="2400" dirty="0" err="1" smtClean="0"/>
              <a:t>Чорноморського</a:t>
            </a:r>
            <a:r>
              <a:rPr lang="ru-RU" sz="2400" dirty="0" smtClean="0"/>
              <a:t> флоту </a:t>
            </a:r>
            <a:r>
              <a:rPr lang="ru-RU" sz="2400" dirty="0" err="1" smtClean="0"/>
              <a:t>почуття</a:t>
            </a:r>
            <a:r>
              <a:rPr lang="ru-RU" sz="2400" dirty="0" smtClean="0"/>
              <a:t> </a:t>
            </a:r>
            <a:r>
              <a:rPr lang="ru-RU" sz="2400" dirty="0" err="1" smtClean="0"/>
              <a:t>патріотизму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вірності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військовому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обов'язку</a:t>
            </a:r>
            <a:r>
              <a:rPr lang="ru-RU" sz="2400" dirty="0" smtClean="0"/>
              <a:t>, </a:t>
            </a:r>
            <a:r>
              <a:rPr lang="ru-RU" sz="2400" dirty="0" err="1" smtClean="0"/>
              <a:t>вимагав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 smtClean="0"/>
              <a:t>офіцерів</a:t>
            </a:r>
            <a:r>
              <a:rPr lang="ru-RU" sz="2400" dirty="0" smtClean="0"/>
              <a:t> </a:t>
            </a:r>
            <a:r>
              <a:rPr lang="ru-RU" sz="2400" dirty="0" err="1" smtClean="0"/>
              <a:t>поваги</a:t>
            </a:r>
            <a:r>
              <a:rPr lang="ru-RU" sz="2400" dirty="0" smtClean="0"/>
              <a:t> до </a:t>
            </a:r>
            <a:r>
              <a:rPr lang="ru-RU" sz="2400" dirty="0" err="1" smtClean="0"/>
              <a:t>матросів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Содержимое 3" descr="230px-Lazarevpetrovich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00232" y="0"/>
            <a:ext cx="5143536" cy="5851533"/>
          </a:xfrm>
        </p:spPr>
      </p:pic>
      <p:sp>
        <p:nvSpPr>
          <p:cNvPr id="5" name="Прямоугольник 4"/>
          <p:cNvSpPr/>
          <p:nvPr/>
        </p:nvSpPr>
        <p:spPr>
          <a:xfrm>
            <a:off x="428596" y="5857891"/>
            <a:ext cx="8286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Михайло Петрович </a:t>
            </a:r>
            <a:r>
              <a:rPr lang="ru-RU" sz="1600" dirty="0" err="1"/>
              <a:t>Лазарєв</a:t>
            </a:r>
            <a:r>
              <a:rPr lang="ru-RU" sz="1600" dirty="0"/>
              <a:t> помер </a:t>
            </a:r>
            <a:r>
              <a:rPr lang="ru-RU" sz="1600" dirty="0">
                <a:hlinkClick r:id="rId3" tooltip="11 квітня"/>
              </a:rPr>
              <a:t>11 </a:t>
            </a:r>
            <a:r>
              <a:rPr lang="ru-RU" sz="1600" dirty="0" err="1">
                <a:hlinkClick r:id="rId3" tooltip="11 квітня"/>
              </a:rPr>
              <a:t>квітня</a:t>
            </a:r>
            <a:r>
              <a:rPr lang="ru-RU" sz="1600" dirty="0"/>
              <a:t> </a:t>
            </a:r>
            <a:r>
              <a:rPr lang="ru-RU" sz="1600" dirty="0">
                <a:hlinkClick r:id="rId4" tooltip="1851"/>
              </a:rPr>
              <a:t>1851</a:t>
            </a:r>
            <a:r>
              <a:rPr lang="ru-RU" sz="1600" dirty="0"/>
              <a:t> р. На </a:t>
            </a:r>
            <a:r>
              <a:rPr lang="ru-RU" sz="1600" dirty="0" err="1"/>
              <a:t>Землі</a:t>
            </a:r>
            <a:r>
              <a:rPr lang="ru-RU" sz="1600" dirty="0"/>
              <a:t> </a:t>
            </a:r>
            <a:r>
              <a:rPr lang="ru-RU" sz="1600" dirty="0" err="1"/>
              <a:t>його</a:t>
            </a:r>
            <a:r>
              <a:rPr lang="ru-RU" sz="1600" dirty="0"/>
              <a:t> </a:t>
            </a:r>
            <a:r>
              <a:rPr lang="ru-RU" sz="1600" dirty="0" err="1"/>
              <a:t>ім'ям</a:t>
            </a:r>
            <a:r>
              <a:rPr lang="ru-RU" sz="1600" dirty="0"/>
              <a:t> названо бухту </a:t>
            </a:r>
            <a:r>
              <a:rPr lang="ru-RU" sz="1600" dirty="0" err="1"/>
              <a:t>і</a:t>
            </a:r>
            <a:r>
              <a:rPr lang="ru-RU" sz="1600" dirty="0"/>
              <a:t> порт в </a:t>
            </a:r>
            <a:r>
              <a:rPr lang="ru-RU" sz="1600" dirty="0" err="1">
                <a:hlinkClick r:id="rId5" tooltip="Японське море"/>
              </a:rPr>
              <a:t>Японському</a:t>
            </a:r>
            <a:r>
              <a:rPr lang="ru-RU" sz="1600" dirty="0">
                <a:hlinkClick r:id="rId5" tooltip="Японське море"/>
              </a:rPr>
              <a:t> </a:t>
            </a:r>
            <a:r>
              <a:rPr lang="ru-RU" sz="1600" dirty="0" err="1">
                <a:hlinkClick r:id="rId5" tooltip="Японське море"/>
              </a:rPr>
              <a:t>морі</a:t>
            </a:r>
            <a:r>
              <a:rPr lang="ru-RU" sz="1600" dirty="0"/>
              <a:t>, </a:t>
            </a:r>
            <a:r>
              <a:rPr lang="ru-RU" sz="1600" dirty="0" err="1"/>
              <a:t>острів</a:t>
            </a:r>
            <a:r>
              <a:rPr lang="ru-RU" sz="1600" dirty="0"/>
              <a:t> </a:t>
            </a:r>
            <a:r>
              <a:rPr lang="ru-RU" sz="1600" dirty="0" err="1"/>
              <a:t>в</a:t>
            </a:r>
            <a:r>
              <a:rPr lang="ru-RU" sz="1600" dirty="0"/>
              <a:t> </a:t>
            </a:r>
            <a:r>
              <a:rPr lang="ru-RU" sz="1600" dirty="0" err="1">
                <a:hlinkClick r:id="rId6" tooltip="Аральське море"/>
              </a:rPr>
              <a:t>Аральському</a:t>
            </a:r>
            <a:r>
              <a:rPr lang="ru-RU" sz="1600" dirty="0">
                <a:hlinkClick r:id="rId6" tooltip="Аральське море"/>
              </a:rPr>
              <a:t> </a:t>
            </a:r>
            <a:r>
              <a:rPr lang="ru-RU" sz="1600" dirty="0" err="1">
                <a:hlinkClick r:id="rId6" tooltip="Аральське море"/>
              </a:rPr>
              <a:t>морі</a:t>
            </a:r>
            <a:r>
              <a:rPr lang="ru-RU" sz="1600" dirty="0"/>
              <a:t>, </a:t>
            </a:r>
            <a:r>
              <a:rPr lang="ru-RU" sz="1600" dirty="0" err="1"/>
              <a:t>шельфовий</a:t>
            </a:r>
            <a:r>
              <a:rPr lang="ru-RU" sz="1600" dirty="0"/>
              <a:t> </a:t>
            </a:r>
            <a:r>
              <a:rPr lang="ru-RU" sz="1600" dirty="0" err="1"/>
              <a:t>льодовик</a:t>
            </a:r>
            <a:r>
              <a:rPr lang="ru-RU" sz="1600" dirty="0"/>
              <a:t>, </a:t>
            </a:r>
            <a:r>
              <a:rPr lang="ru-RU" sz="1600" dirty="0" err="1"/>
              <a:t>полярну</a:t>
            </a:r>
            <a:r>
              <a:rPr lang="ru-RU" sz="1600" dirty="0"/>
              <a:t> </a:t>
            </a:r>
            <a:r>
              <a:rPr lang="ru-RU" sz="1600" dirty="0" err="1"/>
              <a:t>станцію</a:t>
            </a:r>
            <a:r>
              <a:rPr lang="ru-RU" sz="1600" dirty="0"/>
              <a:t> та гори в </a:t>
            </a:r>
            <a:r>
              <a:rPr lang="ru-RU" sz="1600" dirty="0" err="1">
                <a:hlinkClick r:id="rId7" tooltip="Антарктида"/>
              </a:rPr>
              <a:t>Антарктиді</a:t>
            </a:r>
            <a:r>
              <a:rPr lang="ru-RU" sz="1600" dirty="0"/>
              <a:t>, </a:t>
            </a:r>
            <a:r>
              <a:rPr lang="ru-RU" sz="1600" dirty="0" err="1"/>
              <a:t>острів</a:t>
            </a:r>
            <a:r>
              <a:rPr lang="ru-RU" sz="1600" dirty="0"/>
              <a:t> у </a:t>
            </a:r>
            <a:r>
              <a:rPr lang="ru-RU" sz="1600" dirty="0" err="1"/>
              <a:t>морі</a:t>
            </a:r>
            <a:r>
              <a:rPr lang="ru-RU" sz="1600" dirty="0"/>
              <a:t> </a:t>
            </a:r>
            <a:r>
              <a:rPr lang="ru-RU" sz="1600" dirty="0" err="1">
                <a:hlinkClick r:id="rId8" tooltip="Море Дейвіса"/>
              </a:rPr>
              <a:t>Дейвіса</a:t>
            </a:r>
            <a:r>
              <a:rPr lang="ru-RU" sz="1600" dirty="0"/>
              <a:t>, </a:t>
            </a:r>
            <a:r>
              <a:rPr lang="ru-RU" sz="1600" dirty="0" err="1"/>
              <a:t>атол</a:t>
            </a:r>
            <a:r>
              <a:rPr lang="ru-RU" sz="1600" dirty="0"/>
              <a:t> </a:t>
            </a:r>
            <a:r>
              <a:rPr lang="ru-RU" sz="1600" dirty="0" err="1"/>
              <a:t>у</a:t>
            </a:r>
            <a:r>
              <a:rPr lang="ru-RU" sz="1600" dirty="0"/>
              <a:t> </a:t>
            </a:r>
            <a:r>
              <a:rPr lang="ru-RU" sz="1600" dirty="0" err="1"/>
              <a:t>групі</a:t>
            </a:r>
            <a:r>
              <a:rPr lang="ru-RU" sz="1600" dirty="0"/>
              <a:t> </a:t>
            </a:r>
            <a:r>
              <a:rPr lang="ru-RU" sz="1600" dirty="0" err="1"/>
              <a:t>островів</a:t>
            </a:r>
            <a:r>
              <a:rPr lang="ru-RU" sz="1600" dirty="0"/>
              <a:t> </a:t>
            </a:r>
            <a:r>
              <a:rPr lang="ru-RU" sz="1600" dirty="0" err="1"/>
              <a:t>Росіян</a:t>
            </a:r>
            <a:r>
              <a:rPr lang="ru-RU" sz="1600" dirty="0"/>
              <a:t> (</a:t>
            </a:r>
            <a:r>
              <a:rPr lang="ru-RU" sz="1600" dirty="0">
                <a:hlinkClick r:id="rId9" tooltip="Тихий океан"/>
              </a:rPr>
              <a:t>Тихий океан</a:t>
            </a:r>
            <a:r>
              <a:rPr lang="ru-RU" sz="1600" dirty="0"/>
              <a:t>), </a:t>
            </a:r>
            <a:r>
              <a:rPr lang="ru-RU" sz="1600" dirty="0" err="1"/>
              <a:t>миси</a:t>
            </a:r>
            <a:r>
              <a:rPr lang="ru-RU" sz="1600" dirty="0"/>
              <a:t> в </a:t>
            </a:r>
            <a:r>
              <a:rPr lang="ru-RU" sz="1600" dirty="0" err="1"/>
              <a:t>Амурському</a:t>
            </a:r>
            <a:r>
              <a:rPr lang="ru-RU" sz="1600" dirty="0"/>
              <a:t> </a:t>
            </a:r>
            <a:r>
              <a:rPr lang="ru-RU" sz="1600" dirty="0" err="1"/>
              <a:t>лимані</a:t>
            </a:r>
            <a:r>
              <a:rPr lang="ru-RU" sz="1600" dirty="0"/>
              <a:t> та на </a:t>
            </a:r>
            <a:r>
              <a:rPr lang="ru-RU" sz="1600" dirty="0" err="1"/>
              <a:t>півночі</a:t>
            </a:r>
            <a:r>
              <a:rPr lang="ru-RU" sz="1600" dirty="0"/>
              <a:t> о. </a:t>
            </a:r>
            <a:r>
              <a:rPr lang="ru-RU" sz="1600" dirty="0" err="1"/>
              <a:t>Унімак</a:t>
            </a:r>
            <a:r>
              <a:rPr lang="ru-RU" sz="1600" dirty="0"/>
              <a:t>.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47</TotalTime>
  <Words>34</Words>
  <Application>Microsoft Office PowerPoint</Application>
  <PresentationFormat>Экран (4:3)</PresentationFormat>
  <Paragraphs>32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Апекс</vt:lpstr>
      <vt:lpstr>Лазарєв Михайло Петрович </vt:lpstr>
      <vt:lpstr>Слайд 2</vt:lpstr>
      <vt:lpstr>Дитинство </vt:lpstr>
      <vt:lpstr>Дослідження Антарктиди </vt:lpstr>
      <vt:lpstr>Слайд 5</vt:lpstr>
      <vt:lpstr>Третє Навколосвітнє Плавання </vt:lpstr>
      <vt:lpstr>Слайд 7</vt:lpstr>
      <vt:lpstr>Подальше життя</vt:lpstr>
      <vt:lpstr>Слайд 9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Лазарєв Михайло Петрович </dc:title>
  <dc:creator>User</dc:creator>
  <cp:lastModifiedBy>User</cp:lastModifiedBy>
  <cp:revision>5</cp:revision>
  <dcterms:created xsi:type="dcterms:W3CDTF">2013-02-11T13:40:24Z</dcterms:created>
  <dcterms:modified xsi:type="dcterms:W3CDTF">2013-02-11T14:28:06Z</dcterms:modified>
</cp:coreProperties>
</file>