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74" r:id="rId2"/>
  </p:sldMasterIdLst>
  <p:sldIdLst>
    <p:sldId id="256" r:id="rId3"/>
    <p:sldId id="258" r:id="rId4"/>
    <p:sldId id="259" r:id="rId5"/>
    <p:sldId id="266" r:id="rId6"/>
    <p:sldId id="260" r:id="rId7"/>
    <p:sldId id="261" r:id="rId8"/>
    <p:sldId id="262" r:id="rId9"/>
    <p:sldId id="267" r:id="rId10"/>
    <p:sldId id="268" r:id="rId11"/>
    <p:sldId id="269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5303" autoAdjust="0"/>
  </p:normalViewPr>
  <p:slideViewPr>
    <p:cSldViewPr>
      <p:cViewPr varScale="1">
        <p:scale>
          <a:sx n="88" d="100"/>
          <a:sy n="88" d="100"/>
        </p:scale>
        <p:origin x="202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solidFill>
            <a:schemeClr val="tx2"/>
          </a:solidFill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74764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74765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kumimoji="0" lang="en-US" sz="6200" b="0" i="0" u="none" strike="noStrike" kern="1200" cap="all" spc="-10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34222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188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898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585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133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16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103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727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762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37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075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888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173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348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072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0004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11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7170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264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609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21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solidFill>
            <a:schemeClr val="tx2"/>
          </a:solidFill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74764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74765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kumimoji="0" lang="en-US" sz="6200" b="0" i="0" u="none" strike="noStrike" kern="1200" cap="all" spc="-10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32914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318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789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39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7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442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505454" y="6265818"/>
            <a:ext cx="3950208" cy="274320"/>
          </a:xfrm>
        </p:spPr>
        <p:txBody>
          <a:bodyPr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84162" y="292608"/>
            <a:ext cx="1956816" cy="627278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167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884162" y="292608"/>
            <a:ext cx="1956816" cy="627278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298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338" y="6265818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265818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3555" y="6265818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4091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-318"/>
            <a:ext cx="1952272" cy="6853571"/>
            <a:chOff x="6627813" y="195220"/>
            <a:chExt cx="1952625" cy="5678531"/>
          </a:xfrm>
          <a:solidFill>
            <a:schemeClr val="accent1"/>
          </a:solidFill>
        </p:grpSpPr>
        <p:sp>
          <p:nvSpPr>
            <p:cNvPr id="50" name="Freeform 27"/>
            <p:cNvSpPr/>
            <p:nvPr/>
          </p:nvSpPr>
          <p:spPr bwMode="auto">
            <a:xfrm>
              <a:off x="6627813" y="19522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8B2B6-2DC4-4D13-B69D-B5353470F943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477A8DB-5FD0-4095-A6F3-39F55379A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5735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r>
              <a:rPr lang="uk-UA" sz="6000" b="1" cap="none" dirty="0" smtClean="0">
                <a:solidFill>
                  <a:schemeClr val="bg1"/>
                </a:solidFill>
                <a:uFill>
                  <a:solidFill>
                    <a:schemeClr val="tx2">
                      <a:lumMod val="95000"/>
                      <a:lumOff val="5000"/>
                    </a:schemeClr>
                  </a:solidFill>
                </a:uFill>
                <a:latin typeface="Century Schoolbook" panose="02040604050505020304" pitchFamily="18" charset="0"/>
              </a:rPr>
              <a:t>Паркова культура</a:t>
            </a:r>
            <a:endParaRPr lang="ru-RU" sz="6000" b="1" cap="none" dirty="0">
              <a:solidFill>
                <a:schemeClr val="bg1"/>
              </a:solidFill>
              <a:uFill>
                <a:solidFill>
                  <a:schemeClr val="tx2">
                    <a:lumMod val="95000"/>
                    <a:lumOff val="5000"/>
                  </a:schemeClr>
                </a:solidFill>
              </a:uFill>
              <a:latin typeface="Century Schoolbook" panose="020406040505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365104"/>
            <a:ext cx="6803430" cy="1195210"/>
          </a:xfrm>
        </p:spPr>
        <p:txBody>
          <a:bodyPr>
            <a:no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Підготувала</a:t>
            </a:r>
          </a:p>
          <a:p>
            <a:r>
              <a:rPr lang="uk-UA" sz="16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Учениця 11- Б Класу</a:t>
            </a:r>
          </a:p>
          <a:p>
            <a:r>
              <a:rPr lang="uk-UA" sz="16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Красноармійського КНВК </a:t>
            </a:r>
          </a:p>
          <a:p>
            <a:r>
              <a:rPr lang="uk-UA" sz="16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Шевченко Елліна</a:t>
            </a:r>
            <a:endParaRPr lang="ru-RU" sz="16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3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21"/>
            <a:ext cx="9138050" cy="685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348880"/>
            <a:ext cx="7680960" cy="1371600"/>
          </a:xfrm>
        </p:spPr>
        <p:txBody>
          <a:bodyPr>
            <a:noAutofit/>
          </a:bodyPr>
          <a:lstStyle/>
          <a:p>
            <a:pPr algn="ctr"/>
            <a:r>
              <a:rPr lang="uk-UA" sz="9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Дякую за увагу!</a:t>
            </a:r>
            <a:endParaRPr lang="ru-RU" sz="9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188640"/>
            <a:ext cx="4888632" cy="557559"/>
          </a:xfrm>
        </p:spPr>
        <p:txBody>
          <a:bodyPr>
            <a:noAutofit/>
          </a:bodyPr>
          <a:lstStyle/>
          <a:p>
            <a:pPr algn="ctr"/>
            <a:r>
              <a:rPr lang="uk-UA" sz="4800" dirty="0">
                <a:latin typeface="Century Schoolbook" panose="02040604050505020304" pitchFamily="18" charset="0"/>
              </a:rPr>
              <a:t>Версальський парк</a:t>
            </a:r>
            <a:r>
              <a:rPr lang="ru-RU" sz="4800" dirty="0">
                <a:latin typeface="Century Schoolbook" panose="02040604050505020304" pitchFamily="18" charset="0"/>
              </a:rPr>
              <a:t/>
            </a:r>
            <a:br>
              <a:rPr lang="ru-RU" sz="4800" dirty="0">
                <a:latin typeface="Century Schoolbook" panose="02040604050505020304" pitchFamily="18" charset="0"/>
              </a:rPr>
            </a:br>
            <a:endParaRPr lang="ru-RU" sz="4800" dirty="0">
              <a:latin typeface="Century Schoolbook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18358" y="1735824"/>
            <a:ext cx="514902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 Schoolbook" panose="02040604050505020304" pitchFamily="18" charset="0"/>
              </a:rPr>
              <a:t>      Переворот </a:t>
            </a:r>
            <a:r>
              <a:rPr lang="ru-RU" sz="2000" dirty="0" smtClean="0">
                <a:latin typeface="Century Schoolbook" panose="02040604050505020304" pitchFamily="18" charset="0"/>
              </a:rPr>
              <a:t>у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проектуванні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парків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класичного</a:t>
            </a:r>
            <a:r>
              <a:rPr lang="ru-RU" sz="2000" dirty="0" smtClean="0">
                <a:latin typeface="Century Schoolbook" panose="02040604050505020304" pitchFamily="18" charset="0"/>
              </a:rPr>
              <a:t> стилю справив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талановитий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майстер</a:t>
            </a:r>
            <a:r>
              <a:rPr lang="ru-RU" sz="2000" dirty="0" smtClean="0">
                <a:latin typeface="Century Schoolbook" panose="02040604050505020304" pitchFamily="18" charset="0"/>
              </a:rPr>
              <a:t> Андре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Ленотр</a:t>
            </a:r>
            <a:r>
              <a:rPr lang="ru-RU" sz="2000" dirty="0" smtClean="0">
                <a:latin typeface="Century Schoolbook" panose="02040604050505020304" pitchFamily="18" charset="0"/>
              </a:rPr>
              <a:t> (1613-1700) , вершиною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творчості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якого</a:t>
            </a:r>
            <a:r>
              <a:rPr lang="ru-RU" sz="2000" dirty="0" smtClean="0">
                <a:latin typeface="Century Schoolbook" panose="02040604050505020304" pitchFamily="18" charset="0"/>
              </a:rPr>
              <a:t> став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знаменитий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Версальський</a:t>
            </a:r>
            <a:r>
              <a:rPr lang="ru-RU" sz="2000" dirty="0" smtClean="0">
                <a:latin typeface="Century Schoolbook" panose="02040604050505020304" pitchFamily="18" charset="0"/>
              </a:rPr>
              <a:t> парк ,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що</a:t>
            </a:r>
            <a:r>
              <a:rPr lang="ru-RU" sz="2000" dirty="0" smtClean="0">
                <a:latin typeface="Century Schoolbook" panose="02040604050505020304" pitchFamily="18" charset="0"/>
              </a:rPr>
              <a:t> став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яскравим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засобом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вираження</a:t>
            </a:r>
            <a:r>
              <a:rPr lang="ru-RU" sz="2000" dirty="0" smtClean="0">
                <a:latin typeface="Century Schoolbook" panose="02040604050505020304" pitchFamily="18" charset="0"/>
              </a:rPr>
              <a:t> ,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абсолютної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влади</a:t>
            </a:r>
            <a:r>
              <a:rPr lang="ru-RU" sz="2000" dirty="0" smtClean="0">
                <a:latin typeface="Century Schoolbook" panose="02040604050505020304" pitchFamily="18" charset="0"/>
              </a:rPr>
              <a:t> короля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Франції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Людовіка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en-US" sz="2000" dirty="0" smtClean="0">
                <a:latin typeface="Century Schoolbook" panose="02040604050505020304" pitchFamily="18" charset="0"/>
              </a:rPr>
              <a:t>XIV </a:t>
            </a:r>
            <a:r>
              <a:rPr lang="en-US" sz="2000" dirty="0" smtClean="0">
                <a:latin typeface="Century Schoolbook" panose="02040604050505020304" pitchFamily="18" charset="0"/>
              </a:rPr>
              <a:t>.</a:t>
            </a:r>
            <a:endParaRPr lang="uk-UA" sz="2000" dirty="0" smtClean="0">
              <a:latin typeface="Century Schoolbook" panose="02040604050505020304" pitchFamily="18" charset="0"/>
            </a:endParaRPr>
          </a:p>
          <a:p>
            <a:r>
              <a:rPr lang="en-US" dirty="0" smtClean="0">
                <a:latin typeface="Century Schoolbook" panose="02040604050505020304" pitchFamily="18" charset="0"/>
              </a:rPr>
              <a:t> </a:t>
            </a:r>
            <a:endParaRPr lang="ru-RU" dirty="0">
              <a:latin typeface="Century Schoolbook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9" y="-23394"/>
            <a:ext cx="4103889" cy="30779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3447" y="3151596"/>
            <a:ext cx="369357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 Schoolbook" panose="02040604050505020304" pitchFamily="18" charset="0"/>
              </a:rPr>
              <a:t>     </a:t>
            </a:r>
            <a:r>
              <a:rPr lang="ru-RU" sz="2000" dirty="0" smtClean="0">
                <a:latin typeface="Century Schoolbook" panose="02040604050505020304" pitchFamily="18" charset="0"/>
              </a:rPr>
              <a:t>На </a:t>
            </a:r>
            <a:r>
              <a:rPr lang="ru-RU" sz="2000" dirty="0" err="1">
                <a:latin typeface="Century Schoolbook" panose="02040604050505020304" pitchFamily="18" charset="0"/>
              </a:rPr>
              <a:t>цьому</a:t>
            </a:r>
            <a:r>
              <a:rPr lang="ru-RU" sz="2000" dirty="0">
                <a:latin typeface="Century Schoolbook" panose="02040604050505020304" pitchFamily="18" charset="0"/>
              </a:rPr>
              <a:t> </a:t>
            </a:r>
            <a:r>
              <a:rPr lang="ru-RU" sz="2000" dirty="0" err="1">
                <a:latin typeface="Century Schoolbook" panose="02040604050505020304" pitchFamily="18" charset="0"/>
              </a:rPr>
              <a:t>яскравому</a:t>
            </a:r>
            <a:r>
              <a:rPr lang="ru-RU" sz="2000" dirty="0">
                <a:latin typeface="Century Schoolbook" panose="02040604050505020304" pitchFamily="18" charset="0"/>
              </a:rPr>
              <a:t> </a:t>
            </a:r>
            <a:r>
              <a:rPr lang="ru-RU" sz="2000" dirty="0" err="1">
                <a:latin typeface="Century Schoolbook" panose="02040604050505020304" pitchFamily="18" charset="0"/>
              </a:rPr>
              <a:t>прикладі</a:t>
            </a:r>
            <a:r>
              <a:rPr lang="ru-RU" sz="2000" dirty="0">
                <a:latin typeface="Century Schoolbook" panose="02040604050505020304" pitchFamily="18" charset="0"/>
              </a:rPr>
              <a:t> ландшафтного </a:t>
            </a:r>
            <a:r>
              <a:rPr lang="ru-RU" sz="2000" dirty="0" err="1">
                <a:latin typeface="Century Schoolbook" panose="02040604050505020304" pitchFamily="18" charset="0"/>
              </a:rPr>
              <a:t>мистецтва</a:t>
            </a:r>
            <a:r>
              <a:rPr lang="ru-RU" sz="2000" dirty="0">
                <a:latin typeface="Century Schoolbook" panose="02040604050505020304" pitchFamily="18" charset="0"/>
              </a:rPr>
              <a:t> </a:t>
            </a:r>
            <a:r>
              <a:rPr lang="ru-RU" sz="2000" dirty="0" err="1">
                <a:latin typeface="Century Schoolbook" panose="02040604050505020304" pitchFamily="18" charset="0"/>
              </a:rPr>
              <a:t>виховане</a:t>
            </a:r>
            <a:r>
              <a:rPr lang="ru-RU" sz="2000" dirty="0">
                <a:latin typeface="Century Schoolbook" panose="02040604050505020304" pitchFamily="18" charset="0"/>
              </a:rPr>
              <a:t> не </a:t>
            </a:r>
            <a:r>
              <a:rPr lang="ru-RU" sz="2000" dirty="0" err="1">
                <a:latin typeface="Century Schoolbook" panose="02040604050505020304" pitchFamily="18" charset="0"/>
              </a:rPr>
              <a:t>одне</a:t>
            </a:r>
            <a:r>
              <a:rPr lang="ru-RU" sz="2000" dirty="0">
                <a:latin typeface="Century Schoolbook" panose="02040604050505020304" pitchFamily="18" charset="0"/>
              </a:rPr>
              <a:t> </a:t>
            </a:r>
            <a:r>
              <a:rPr lang="ru-RU" sz="2000" dirty="0" err="1">
                <a:latin typeface="Century Schoolbook" panose="02040604050505020304" pitchFamily="18" charset="0"/>
              </a:rPr>
              <a:t>покоління</a:t>
            </a:r>
            <a:r>
              <a:rPr lang="ru-RU" sz="2000" dirty="0">
                <a:latin typeface="Century Schoolbook" panose="02040604050505020304" pitchFamily="18" charset="0"/>
              </a:rPr>
              <a:t> </a:t>
            </a:r>
            <a:r>
              <a:rPr lang="ru-RU" sz="2000" dirty="0" err="1">
                <a:latin typeface="Century Schoolbook" panose="02040604050505020304" pitchFamily="18" charset="0"/>
              </a:rPr>
              <a:t>архітекторів</a:t>
            </a:r>
            <a:r>
              <a:rPr lang="ru-RU" sz="2000" dirty="0">
                <a:latin typeface="Century Schoolbook" panose="02040604050505020304" pitchFamily="18" charset="0"/>
              </a:rPr>
              <a:t>. </a:t>
            </a:r>
            <a:endParaRPr lang="ru-RU" sz="2000" dirty="0" smtClean="0">
              <a:latin typeface="Century Schoolbook" panose="02040604050505020304" pitchFamily="18" charset="0"/>
            </a:endParaRPr>
          </a:p>
          <a:p>
            <a:r>
              <a:rPr lang="ru-RU" sz="2000" dirty="0">
                <a:latin typeface="Century Schoolbook" panose="02040604050505020304" pitchFamily="18" charset="0"/>
              </a:rPr>
              <a:t> </a:t>
            </a:r>
            <a:r>
              <a:rPr lang="ru-RU" sz="2000" dirty="0" smtClean="0">
                <a:latin typeface="Century Schoolbook" panose="02040604050505020304" pitchFamily="18" charset="0"/>
              </a:rPr>
              <a:t>   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Тільки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>
                <a:latin typeface="Century Schoolbook" panose="02040604050505020304" pitchFamily="18" charset="0"/>
              </a:rPr>
              <a:t>геній</a:t>
            </a:r>
            <a:r>
              <a:rPr lang="ru-RU" sz="2000" dirty="0">
                <a:latin typeface="Century Schoolbook" panose="02040604050505020304" pitchFamily="18" charset="0"/>
              </a:rPr>
              <a:t> </a:t>
            </a:r>
            <a:r>
              <a:rPr lang="ru-RU" sz="2000" dirty="0" err="1">
                <a:latin typeface="Century Schoolbook" panose="02040604050505020304" pitchFamily="18" charset="0"/>
              </a:rPr>
              <a:t>Ленотра</a:t>
            </a:r>
            <a:r>
              <a:rPr lang="ru-RU" sz="2000" dirty="0">
                <a:latin typeface="Century Schoolbook" panose="02040604050505020304" pitchFamily="18" charset="0"/>
              </a:rPr>
              <a:t> </a:t>
            </a:r>
            <a:r>
              <a:rPr lang="ru-RU" sz="2000" dirty="0" err="1">
                <a:latin typeface="Century Schoolbook" panose="02040604050505020304" pitchFamily="18" charset="0"/>
              </a:rPr>
              <a:t>підніс</a:t>
            </a:r>
            <a:r>
              <a:rPr lang="ru-RU" sz="2000" dirty="0">
                <a:latin typeface="Century Schoolbook" panose="02040604050505020304" pitchFamily="18" charset="0"/>
              </a:rPr>
              <a:t> на </a:t>
            </a:r>
            <a:r>
              <a:rPr lang="ru-RU" sz="2000" dirty="0" err="1">
                <a:latin typeface="Century Schoolbook" panose="02040604050505020304" pitchFamily="18" charset="0"/>
              </a:rPr>
              <a:t>небувалу</a:t>
            </a:r>
            <a:r>
              <a:rPr lang="ru-RU" sz="2000" dirty="0">
                <a:latin typeface="Century Schoolbook" panose="02040604050505020304" pitchFamily="18" charset="0"/>
              </a:rPr>
              <a:t> </a:t>
            </a:r>
            <a:r>
              <a:rPr lang="ru-RU" sz="2000" dirty="0" err="1">
                <a:latin typeface="Century Schoolbook" panose="02040604050505020304" pitchFamily="18" charset="0"/>
              </a:rPr>
              <a:t>висоту</a:t>
            </a:r>
            <a:r>
              <a:rPr lang="ru-RU" sz="2000" dirty="0">
                <a:latin typeface="Century Schoolbook" panose="02040604050505020304" pitchFamily="18" charset="0"/>
              </a:rPr>
              <a:t> </a:t>
            </a:r>
            <a:r>
              <a:rPr lang="ru-RU" sz="2000" dirty="0" err="1">
                <a:latin typeface="Century Schoolbook" panose="02040604050505020304" pitchFamily="18" charset="0"/>
              </a:rPr>
              <a:t>садово</a:t>
            </a:r>
            <a:r>
              <a:rPr lang="ru-RU" sz="2000" dirty="0">
                <a:latin typeface="Century Schoolbook" panose="02040604050505020304" pitchFamily="18" charset="0"/>
              </a:rPr>
              <a:t> -</a:t>
            </a:r>
            <a:r>
              <a:rPr lang="ru-RU" sz="2000" dirty="0" err="1">
                <a:latin typeface="Century Schoolbook" panose="02040604050505020304" pitchFamily="18" charset="0"/>
              </a:rPr>
              <a:t>паркове</a:t>
            </a:r>
            <a:r>
              <a:rPr lang="ru-RU" sz="2000" dirty="0">
                <a:latin typeface="Century Schoolbook" panose="02040604050505020304" pitchFamily="18" charset="0"/>
              </a:rPr>
              <a:t> </a:t>
            </a:r>
            <a:r>
              <a:rPr lang="ru-RU" sz="2000" dirty="0" err="1">
                <a:latin typeface="Century Schoolbook" panose="02040604050505020304" pitchFamily="18" charset="0"/>
              </a:rPr>
              <a:t>мистецтво</a:t>
            </a:r>
            <a:r>
              <a:rPr lang="ru-RU" sz="2000" dirty="0">
                <a:latin typeface="Century Schoolbook" panose="02040604050505020304" pitchFamily="18" charset="0"/>
              </a:rPr>
              <a:t> , </a:t>
            </a:r>
            <a:r>
              <a:rPr lang="ru-RU" sz="2000" dirty="0" err="1">
                <a:latin typeface="Century Schoolbook" panose="02040604050505020304" pitchFamily="18" charset="0"/>
              </a:rPr>
              <a:t>увібрав</a:t>
            </a:r>
            <a:r>
              <a:rPr lang="ru-RU" sz="2000" dirty="0">
                <a:latin typeface="Century Schoolbook" panose="02040604050505020304" pitchFamily="18" charset="0"/>
              </a:rPr>
              <a:t> все </a:t>
            </a:r>
            <a:r>
              <a:rPr lang="ru-RU" sz="2000" dirty="0" err="1">
                <a:latin typeface="Century Schoolbook" panose="02040604050505020304" pitchFamily="18" charset="0"/>
              </a:rPr>
              <a:t>краще</a:t>
            </a:r>
            <a:r>
              <a:rPr lang="ru-RU" sz="2000" dirty="0">
                <a:latin typeface="Century Schoolbook" panose="02040604050505020304" pitchFamily="18" charset="0"/>
              </a:rPr>
              <a:t>, </a:t>
            </a:r>
            <a:r>
              <a:rPr lang="ru-RU" sz="2000" dirty="0" err="1">
                <a:latin typeface="Century Schoolbook" panose="02040604050505020304" pitchFamily="18" charset="0"/>
              </a:rPr>
              <a:t>що</a:t>
            </a:r>
            <a:r>
              <a:rPr lang="ru-RU" sz="2000" dirty="0">
                <a:latin typeface="Century Schoolbook" panose="02040604050505020304" pitchFamily="18" charset="0"/>
              </a:rPr>
              <a:t> </a:t>
            </a:r>
            <a:r>
              <a:rPr lang="ru-RU" sz="2000" dirty="0" err="1">
                <a:latin typeface="Century Schoolbook" panose="02040604050505020304" pitchFamily="18" charset="0"/>
              </a:rPr>
              <a:t>існувало</a:t>
            </a:r>
            <a:r>
              <a:rPr lang="ru-RU" sz="2000" dirty="0">
                <a:latin typeface="Century Schoolbook" panose="02040604050505020304" pitchFamily="18" charset="0"/>
              </a:rPr>
              <a:t> до </a:t>
            </a:r>
            <a:r>
              <a:rPr lang="ru-RU" sz="2000" dirty="0" err="1">
                <a:latin typeface="Century Schoolbook" panose="02040604050505020304" pitchFamily="18" charset="0"/>
              </a:rPr>
              <a:t>нього</a:t>
            </a:r>
            <a:r>
              <a:rPr lang="ru-RU" sz="2000" dirty="0">
                <a:latin typeface="Century Schoolbook" panose="02040604050505020304" pitchFamily="18" charset="0"/>
              </a:rPr>
              <a:t> , і затвердив </a:t>
            </a:r>
            <a:r>
              <a:rPr lang="ru-RU" sz="2000" dirty="0" err="1">
                <a:latin typeface="Century Schoolbook" panose="02040604050505020304" pitchFamily="18" charset="0"/>
              </a:rPr>
              <a:t>французький</a:t>
            </a:r>
            <a:r>
              <a:rPr lang="ru-RU" sz="2000" dirty="0">
                <a:latin typeface="Century Schoolbook" panose="02040604050505020304" pitchFamily="18" charset="0"/>
              </a:rPr>
              <a:t> </a:t>
            </a:r>
            <a:r>
              <a:rPr lang="ru-RU" sz="2000" dirty="0" err="1">
                <a:latin typeface="Century Schoolbook" panose="02040604050505020304" pitchFamily="18" charset="0"/>
              </a:rPr>
              <a:t>класичний</a:t>
            </a:r>
            <a:r>
              <a:rPr lang="ru-RU" sz="2000" dirty="0">
                <a:latin typeface="Century Schoolbook" panose="02040604050505020304" pitchFamily="18" charset="0"/>
              </a:rPr>
              <a:t> стиль .</a:t>
            </a:r>
            <a:endParaRPr lang="ru-RU" sz="2000" dirty="0">
              <a:latin typeface="Century Schoolbook" panose="020406040505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4329384"/>
            <a:ext cx="3902334" cy="24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1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764402" cy="5760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1" y="404664"/>
            <a:ext cx="8957581" cy="5976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949" y="379580"/>
            <a:ext cx="9276159" cy="6242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1" y="45030"/>
            <a:ext cx="9085091" cy="681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164655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871"/>
            <a:ext cx="9036496" cy="59138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998" y="372020"/>
            <a:ext cx="9238648" cy="59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261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40352" cy="7200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Century Schoolbook" panose="02040604050505020304" pitchFamily="18" charset="0"/>
              </a:rPr>
              <a:t>Лондонский </a:t>
            </a:r>
            <a:r>
              <a:rPr lang="ru-RU" sz="4800" b="1" dirty="0" err="1" smtClean="0">
                <a:latin typeface="Century Schoolbook" panose="02040604050505020304" pitchFamily="18" charset="0"/>
              </a:rPr>
              <a:t>гайд-парк</a:t>
            </a:r>
            <a:endParaRPr lang="ru-RU" sz="4800" b="1" dirty="0">
              <a:latin typeface="Century Schoolbook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 Schoolbook" panose="02040604050505020304" pitchFamily="18" charset="0"/>
              </a:rPr>
              <a:t>     </a:t>
            </a:r>
            <a:r>
              <a:rPr lang="ru-RU" dirty="0" err="1" smtClean="0">
                <a:latin typeface="Century Schoolbook" panose="02040604050505020304" pitchFamily="18" charset="0"/>
              </a:rPr>
              <a:t>Гайд</a:t>
            </a:r>
            <a:r>
              <a:rPr lang="ru-RU" dirty="0" smtClean="0">
                <a:latin typeface="Century Schoolbook" panose="02040604050505020304" pitchFamily="18" charset="0"/>
              </a:rPr>
              <a:t>- </a:t>
            </a:r>
            <a:r>
              <a:rPr lang="ru-RU" dirty="0" smtClean="0">
                <a:latin typeface="Century Schoolbook" panose="02040604050505020304" pitchFamily="18" charset="0"/>
              </a:rPr>
              <a:t>парк - </a:t>
            </a:r>
            <a:r>
              <a:rPr lang="ru-RU" dirty="0" err="1" smtClean="0">
                <a:latin typeface="Century Schoolbook" panose="02040604050505020304" pitchFamily="18" charset="0"/>
              </a:rPr>
              <a:t>королівський</a:t>
            </a:r>
            <a:r>
              <a:rPr lang="ru-RU" dirty="0" smtClean="0">
                <a:latin typeface="Century Schoolbook" panose="02040604050505020304" pitchFamily="18" charset="0"/>
              </a:rPr>
              <a:t> парк, </a:t>
            </a:r>
            <a:r>
              <a:rPr lang="ru-RU" dirty="0" err="1" smtClean="0">
                <a:latin typeface="Century Schoolbook" panose="02040604050505020304" pitchFamily="18" charset="0"/>
              </a:rPr>
              <a:t>розташований</a:t>
            </a:r>
            <a:r>
              <a:rPr lang="ru-RU" dirty="0" smtClean="0">
                <a:latin typeface="Century Schoolbook" panose="02040604050505020304" pitchFamily="18" charset="0"/>
              </a:rPr>
              <a:t> в самому </a:t>
            </a:r>
            <a:r>
              <a:rPr lang="ru-RU" dirty="0" err="1" smtClean="0">
                <a:latin typeface="Century Schoolbook" panose="02040604050505020304" pitchFamily="18" charset="0"/>
              </a:rPr>
              <a:t>центрі</a:t>
            </a:r>
            <a:r>
              <a:rPr lang="ru-RU" dirty="0" smtClean="0">
                <a:latin typeface="Century Schoolbook" panose="02040604050505020304" pitchFamily="18" charset="0"/>
              </a:rPr>
              <a:t> Лондона. Є одним з </a:t>
            </a:r>
            <a:r>
              <a:rPr lang="ru-RU" dirty="0" err="1" smtClean="0">
                <a:latin typeface="Century Schoolbook" panose="02040604050505020304" pitchFamily="18" charset="0"/>
              </a:rPr>
              <a:t>найбільших</a:t>
            </a:r>
            <a:r>
              <a:rPr lang="ru-RU" dirty="0" smtClean="0"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latin typeface="Century Schoolbook" panose="02040604050505020304" pitchFamily="18" charset="0"/>
              </a:rPr>
              <a:t>лондонських</a:t>
            </a:r>
            <a:r>
              <a:rPr lang="ru-RU" dirty="0" smtClean="0"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latin typeface="Century Schoolbook" panose="02040604050505020304" pitchFamily="18" charset="0"/>
              </a:rPr>
              <a:t>парків</a:t>
            </a:r>
            <a:r>
              <a:rPr lang="ru-RU" dirty="0" smtClean="0">
                <a:latin typeface="Century Schoolbook" panose="02040604050505020304" pitchFamily="18" charset="0"/>
              </a:rPr>
              <a:t> </a:t>
            </a:r>
          </a:p>
          <a:p>
            <a:r>
              <a:rPr lang="ru-RU" dirty="0">
                <a:latin typeface="Century Schoolbook" panose="02040604050505020304" pitchFamily="18" charset="0"/>
              </a:rPr>
              <a:t> </a:t>
            </a:r>
            <a:r>
              <a:rPr lang="ru-RU" dirty="0" smtClean="0">
                <a:latin typeface="Century Schoolbook" panose="02040604050505020304" pitchFamily="18" charset="0"/>
              </a:rPr>
              <a:t>    </a:t>
            </a:r>
            <a:r>
              <a:rPr lang="ru-RU" dirty="0" smtClean="0">
                <a:latin typeface="Century Schoolbook" panose="02040604050505020304" pitchFamily="18" charset="0"/>
              </a:rPr>
              <a:t>На </a:t>
            </a:r>
            <a:r>
              <a:rPr lang="ru-RU" dirty="0" err="1" smtClean="0">
                <a:latin typeface="Century Schoolbook" panose="02040604050505020304" pitchFamily="18" charset="0"/>
              </a:rPr>
              <a:t>сьогоднішній</a:t>
            </a:r>
            <a:r>
              <a:rPr lang="ru-RU" dirty="0" smtClean="0">
                <a:latin typeface="Century Schoolbook" panose="02040604050505020304" pitchFamily="18" charset="0"/>
              </a:rPr>
              <a:t> день , </a:t>
            </a:r>
            <a:r>
              <a:rPr lang="ru-RU" dirty="0" err="1" smtClean="0">
                <a:latin typeface="Century Schoolbook" panose="02040604050505020304" pitchFamily="18" charset="0"/>
              </a:rPr>
              <a:t>Гайд</a:t>
            </a:r>
            <a:r>
              <a:rPr lang="ru-RU" dirty="0" smtClean="0">
                <a:latin typeface="Century Schoolbook" panose="02040604050505020304" pitchFamily="18" charset="0"/>
              </a:rPr>
              <a:t> -парк </a:t>
            </a:r>
            <a:r>
              <a:rPr lang="ru-RU" dirty="0" err="1" smtClean="0">
                <a:latin typeface="Century Schoolbook" panose="02040604050505020304" pitchFamily="18" charset="0"/>
              </a:rPr>
              <a:t>досить</a:t>
            </a:r>
            <a:r>
              <a:rPr lang="ru-RU" dirty="0" smtClean="0"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latin typeface="Century Schoolbook" panose="02040604050505020304" pitchFamily="18" charset="0"/>
              </a:rPr>
              <a:t>популярне</a:t>
            </a:r>
            <a:r>
              <a:rPr lang="ru-RU" dirty="0" smtClean="0"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latin typeface="Century Schoolbook" panose="02040604050505020304" pitchFamily="18" charset="0"/>
              </a:rPr>
              <a:t>місце</a:t>
            </a:r>
            <a:r>
              <a:rPr lang="ru-RU" dirty="0" smtClean="0">
                <a:latin typeface="Century Schoolbook" panose="02040604050505020304" pitchFamily="18" charset="0"/>
              </a:rPr>
              <a:t> , як </a:t>
            </a:r>
            <a:r>
              <a:rPr lang="ru-RU" dirty="0" err="1" smtClean="0">
                <a:latin typeface="Century Schoolbook" panose="02040604050505020304" pitchFamily="18" charset="0"/>
              </a:rPr>
              <a:t>серед</a:t>
            </a:r>
            <a:r>
              <a:rPr lang="ru-RU" dirty="0" smtClean="0"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latin typeface="Century Schoolbook" panose="02040604050505020304" pitchFamily="18" charset="0"/>
              </a:rPr>
              <a:t>жителів</a:t>
            </a:r>
            <a:r>
              <a:rPr lang="ru-RU" dirty="0" smtClean="0">
                <a:latin typeface="Century Schoolbook" panose="02040604050505020304" pitchFamily="18" charset="0"/>
              </a:rPr>
              <a:t> Лондона , так і </a:t>
            </a:r>
            <a:r>
              <a:rPr lang="ru-RU" dirty="0" err="1" smtClean="0">
                <a:latin typeface="Century Schoolbook" panose="02040604050505020304" pitchFamily="18" charset="0"/>
              </a:rPr>
              <a:t>серед</a:t>
            </a:r>
            <a:r>
              <a:rPr lang="ru-RU" dirty="0" smtClean="0"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latin typeface="Century Schoolbook" panose="02040604050505020304" pitchFamily="18" charset="0"/>
              </a:rPr>
              <a:t>туристів</a:t>
            </a:r>
            <a:r>
              <a:rPr lang="ru-RU" dirty="0" smtClean="0">
                <a:latin typeface="Century Schoolbook" panose="02040604050505020304" pitchFamily="18" charset="0"/>
              </a:rPr>
              <a:t>. Тут </a:t>
            </a:r>
            <a:r>
              <a:rPr lang="ru-RU" dirty="0" err="1" smtClean="0">
                <a:latin typeface="Century Schoolbook" panose="02040604050505020304" pitchFamily="18" charset="0"/>
              </a:rPr>
              <a:t>можна</a:t>
            </a:r>
            <a:r>
              <a:rPr lang="ru-RU" dirty="0" smtClean="0"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latin typeface="Century Schoolbook" panose="02040604050505020304" pitchFamily="18" charset="0"/>
              </a:rPr>
              <a:t>грати</a:t>
            </a:r>
            <a:r>
              <a:rPr lang="ru-RU" dirty="0" smtClean="0">
                <a:latin typeface="Century Schoolbook" panose="02040604050505020304" pitchFamily="18" charset="0"/>
              </a:rPr>
              <a:t> у волейбол </a:t>
            </a:r>
            <a:r>
              <a:rPr lang="ru-RU" dirty="0" err="1" smtClean="0">
                <a:latin typeface="Century Schoolbook" panose="02040604050505020304" pitchFamily="18" charset="0"/>
              </a:rPr>
              <a:t>або</a:t>
            </a:r>
            <a:r>
              <a:rPr lang="ru-RU" dirty="0" smtClean="0">
                <a:latin typeface="Century Schoolbook" panose="02040604050505020304" pitchFamily="18" charset="0"/>
              </a:rPr>
              <a:t> футбол на </a:t>
            </a:r>
            <a:r>
              <a:rPr lang="ru-RU" dirty="0" err="1" smtClean="0">
                <a:latin typeface="Century Schoolbook" panose="02040604050505020304" pitchFamily="18" charset="0"/>
              </a:rPr>
              <a:t>спеціально</a:t>
            </a:r>
            <a:r>
              <a:rPr lang="ru-RU" dirty="0" smtClean="0"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latin typeface="Century Schoolbook" panose="02040604050505020304" pitchFamily="18" charset="0"/>
              </a:rPr>
              <a:t>обладнаних</a:t>
            </a:r>
            <a:r>
              <a:rPr lang="ru-RU" dirty="0" smtClean="0"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latin typeface="Century Schoolbook" panose="02040604050505020304" pitchFamily="18" charset="0"/>
              </a:rPr>
              <a:t>майданчиках</a:t>
            </a:r>
            <a:r>
              <a:rPr lang="ru-RU" dirty="0" smtClean="0">
                <a:latin typeface="Century Schoolbook" panose="02040604050505020304" pitchFamily="18" charset="0"/>
              </a:rPr>
              <a:t> , </a:t>
            </a:r>
            <a:r>
              <a:rPr lang="ru-RU" dirty="0" err="1" smtClean="0">
                <a:latin typeface="Century Schoolbook" panose="02040604050505020304" pitchFamily="18" charset="0"/>
              </a:rPr>
              <a:t>їздити</a:t>
            </a:r>
            <a:r>
              <a:rPr lang="ru-RU" dirty="0" smtClean="0">
                <a:latin typeface="Century Schoolbook" panose="02040604050505020304" pitchFamily="18" charset="0"/>
              </a:rPr>
              <a:t> верхи по </a:t>
            </a:r>
            <a:r>
              <a:rPr lang="en-US" dirty="0" smtClean="0">
                <a:latin typeface="Century Schoolbook" panose="02040604050505020304" pitchFamily="18" charset="0"/>
              </a:rPr>
              <a:t>Rotten Row - </a:t>
            </a:r>
            <a:r>
              <a:rPr lang="ru-RU" dirty="0" err="1" smtClean="0">
                <a:latin typeface="Century Schoolbook" panose="02040604050505020304" pitchFamily="18" charset="0"/>
              </a:rPr>
              <a:t>знаменитої</a:t>
            </a:r>
            <a:r>
              <a:rPr lang="ru-RU" dirty="0" smtClean="0"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latin typeface="Century Schoolbook" panose="02040604050505020304" pitchFamily="18" charset="0"/>
              </a:rPr>
              <a:t>дорозі</a:t>
            </a:r>
            <a:r>
              <a:rPr lang="ru-RU" dirty="0" smtClean="0">
                <a:latin typeface="Century Schoolbook" panose="02040604050505020304" pitchFamily="18" charset="0"/>
              </a:rPr>
              <a:t> для </a:t>
            </a:r>
            <a:r>
              <a:rPr lang="ru-RU" dirty="0" err="1" smtClean="0">
                <a:latin typeface="Century Schoolbook" panose="02040604050505020304" pitchFamily="18" charset="0"/>
              </a:rPr>
              <a:t>верхової</a:t>
            </a:r>
            <a:r>
              <a:rPr lang="ru-RU" dirty="0" smtClean="0"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latin typeface="Century Schoolbook" panose="02040604050505020304" pitchFamily="18" charset="0"/>
              </a:rPr>
              <a:t>їзди</a:t>
            </a:r>
            <a:r>
              <a:rPr lang="ru-RU" dirty="0" smtClean="0">
                <a:latin typeface="Century Schoolbook" panose="02040604050505020304" pitchFamily="18" charset="0"/>
              </a:rPr>
              <a:t>. </a:t>
            </a:r>
            <a:endParaRPr lang="ru-RU" dirty="0" smtClean="0">
              <a:latin typeface="Century Schoolbook" panose="02040604050505020304" pitchFamily="18" charset="0"/>
            </a:endParaRPr>
          </a:p>
          <a:p>
            <a:endParaRPr lang="ru-RU" dirty="0">
              <a:latin typeface="Century Schoolbook" panose="02040604050505020304" pitchFamily="18" charset="0"/>
            </a:endParaRPr>
          </a:p>
          <a:p>
            <a:r>
              <a:rPr lang="ru-RU" dirty="0" smtClean="0">
                <a:latin typeface="Century Schoolbook" panose="02040604050505020304" pitchFamily="18" charset="0"/>
              </a:rPr>
              <a:t>     </a:t>
            </a:r>
            <a:endParaRPr lang="ru-RU" dirty="0">
              <a:latin typeface="Century Schoolbook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18" y="2852936"/>
            <a:ext cx="5519514" cy="32364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27984" y="288383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Century Schoolbook" panose="02040604050505020304" pitchFamily="18" charset="0"/>
              </a:rPr>
              <a:t>    </a:t>
            </a:r>
            <a:r>
              <a:rPr lang="ru-RU" sz="2400" dirty="0" err="1" smtClean="0">
                <a:latin typeface="Century Schoolbook" panose="02040604050505020304" pitchFamily="18" charset="0"/>
              </a:rPr>
              <a:t>Відвідувачі</a:t>
            </a:r>
            <a:r>
              <a:rPr lang="ru-RU" sz="2400" dirty="0" smtClean="0">
                <a:latin typeface="Century Schoolbook" panose="02040604050505020304" pitchFamily="18" charset="0"/>
              </a:rPr>
              <a:t> </a:t>
            </a:r>
            <a:r>
              <a:rPr lang="ru-RU" sz="2400" dirty="0">
                <a:latin typeface="Century Schoolbook" panose="02040604050505020304" pitchFamily="18" charset="0"/>
              </a:rPr>
              <a:t>парку </a:t>
            </a:r>
            <a:r>
              <a:rPr lang="ru-RU" sz="2400" dirty="0" err="1">
                <a:latin typeface="Century Schoolbook" panose="02040604050505020304" pitchFamily="18" charset="0"/>
              </a:rPr>
              <a:t>можуть</a:t>
            </a:r>
            <a:r>
              <a:rPr lang="ru-RU" sz="2400" dirty="0"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latin typeface="Century Schoolbook" panose="02040604050505020304" pitchFamily="18" charset="0"/>
              </a:rPr>
              <a:t>купатися</a:t>
            </a:r>
            <a:r>
              <a:rPr lang="ru-RU" sz="2400" dirty="0">
                <a:latin typeface="Century Schoolbook" panose="02040604050505020304" pitchFamily="18" charset="0"/>
              </a:rPr>
              <a:t> в </a:t>
            </a:r>
            <a:r>
              <a:rPr lang="ru-RU" sz="2400" dirty="0" err="1">
                <a:latin typeface="Century Schoolbook" panose="02040604050505020304" pitchFamily="18" charset="0"/>
              </a:rPr>
              <a:t>озері</a:t>
            </a:r>
            <a:r>
              <a:rPr lang="ru-RU" sz="2400" dirty="0">
                <a:latin typeface="Century Schoolbook" panose="02040604050505020304" pitchFamily="18" charset="0"/>
              </a:rPr>
              <a:t> , </a:t>
            </a:r>
            <a:r>
              <a:rPr lang="ru-RU" sz="2400" dirty="0" err="1">
                <a:latin typeface="Century Schoolbook" panose="02040604050505020304" pitchFamily="18" charset="0"/>
              </a:rPr>
              <a:t>кататися</a:t>
            </a:r>
            <a:r>
              <a:rPr lang="ru-RU" sz="2400" dirty="0">
                <a:latin typeface="Century Schoolbook" panose="02040604050505020304" pitchFamily="18" charset="0"/>
              </a:rPr>
              <a:t> на роликах </a:t>
            </a:r>
            <a:r>
              <a:rPr lang="ru-RU" sz="2400" dirty="0" err="1">
                <a:latin typeface="Century Schoolbook" panose="02040604050505020304" pitchFamily="18" charset="0"/>
              </a:rPr>
              <a:t>або</a:t>
            </a:r>
            <a:r>
              <a:rPr lang="ru-RU" sz="2400" dirty="0">
                <a:latin typeface="Century Schoolbook" panose="02040604050505020304" pitchFamily="18" charset="0"/>
              </a:rPr>
              <a:t> просто </a:t>
            </a:r>
            <a:r>
              <a:rPr lang="ru-RU" sz="2400" dirty="0" err="1">
                <a:latin typeface="Century Schoolbook" panose="02040604050505020304" pitchFamily="18" charset="0"/>
              </a:rPr>
              <a:t>прогулюватися</a:t>
            </a:r>
            <a:r>
              <a:rPr lang="ru-RU" sz="2400" dirty="0">
                <a:latin typeface="Century Schoolbook" panose="02040604050505020304" pitchFamily="18" charset="0"/>
              </a:rPr>
              <a:t> по </a:t>
            </a:r>
            <a:r>
              <a:rPr lang="ru-RU" sz="2400" dirty="0" err="1">
                <a:latin typeface="Century Schoolbook" panose="02040604050505020304" pitchFamily="18" charset="0"/>
              </a:rPr>
              <a:t>тінистих</a:t>
            </a:r>
            <a:r>
              <a:rPr lang="ru-RU" sz="2400" dirty="0"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latin typeface="Century Schoolbook" panose="02040604050505020304" pitchFamily="18" charset="0"/>
              </a:rPr>
              <a:t>алеях</a:t>
            </a:r>
            <a:r>
              <a:rPr lang="ru-RU" sz="2400" dirty="0">
                <a:latin typeface="Century Schoolbook" panose="02040604050505020304" pitchFamily="18" charset="0"/>
              </a:rPr>
              <a:t> </a:t>
            </a:r>
            <a:r>
              <a:rPr lang="ru-RU" sz="2400" dirty="0" smtClean="0">
                <a:latin typeface="Century Schoolbook" panose="02040604050505020304" pitchFamily="18" charset="0"/>
              </a:rPr>
              <a:t>.</a:t>
            </a:r>
          </a:p>
          <a:p>
            <a:r>
              <a:rPr lang="ru-RU" sz="2400" dirty="0">
                <a:latin typeface="Century Schoolbook" panose="02040604050505020304" pitchFamily="18" charset="0"/>
              </a:rPr>
              <a:t> </a:t>
            </a:r>
            <a:r>
              <a:rPr lang="ru-RU" sz="2400" dirty="0" smtClean="0">
                <a:latin typeface="Century Schoolbook" panose="02040604050505020304" pitchFamily="18" charset="0"/>
              </a:rPr>
              <a:t>     </a:t>
            </a:r>
            <a:r>
              <a:rPr lang="ru-RU" sz="2400" dirty="0">
                <a:latin typeface="Century Schoolbook" panose="02040604050505020304" pitchFamily="18" charset="0"/>
              </a:rPr>
              <a:t>На </a:t>
            </a:r>
            <a:r>
              <a:rPr lang="ru-RU" sz="2400" dirty="0" err="1">
                <a:latin typeface="Century Schoolbook" panose="02040604050505020304" pitchFamily="18" charset="0"/>
              </a:rPr>
              <a:t>території</a:t>
            </a:r>
            <a:r>
              <a:rPr lang="ru-RU" sz="2400" dirty="0">
                <a:latin typeface="Century Schoolbook" panose="02040604050505020304" pitchFamily="18" charset="0"/>
              </a:rPr>
              <a:t> парку </a:t>
            </a:r>
            <a:r>
              <a:rPr lang="ru-RU" sz="2400" dirty="0" err="1">
                <a:latin typeface="Century Schoolbook" panose="02040604050505020304" pitchFamily="18" charset="0"/>
              </a:rPr>
              <a:t>досить</a:t>
            </a:r>
            <a:r>
              <a:rPr lang="ru-RU" sz="2400" dirty="0">
                <a:latin typeface="Century Schoolbook" panose="02040604050505020304" pitchFamily="18" charset="0"/>
              </a:rPr>
              <a:t> часто </a:t>
            </a:r>
            <a:r>
              <a:rPr lang="ru-RU" sz="2400" dirty="0" err="1">
                <a:latin typeface="Century Schoolbook" panose="02040604050505020304" pitchFamily="18" charset="0"/>
              </a:rPr>
              <a:t>проходять</a:t>
            </a:r>
            <a:r>
              <a:rPr lang="ru-RU" sz="2400" dirty="0"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latin typeface="Century Schoolbook" panose="02040604050505020304" pitchFamily="18" charset="0"/>
              </a:rPr>
              <a:t>різні</a:t>
            </a:r>
            <a:r>
              <a:rPr lang="ru-RU" sz="2400" dirty="0"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latin typeface="Century Schoolbook" panose="02040604050505020304" pitchFamily="18" charset="0"/>
              </a:rPr>
              <a:t>концерти</a:t>
            </a:r>
            <a:r>
              <a:rPr lang="ru-RU" sz="2400" dirty="0">
                <a:latin typeface="Century Schoolbook" panose="02040604050505020304" pitchFamily="18" charset="0"/>
              </a:rPr>
              <a:t> , </a:t>
            </a:r>
            <a:r>
              <a:rPr lang="ru-RU" sz="2400" dirty="0" err="1">
                <a:latin typeface="Century Schoolbook" panose="02040604050505020304" pitchFamily="18" charset="0"/>
              </a:rPr>
              <a:t>виступи</a:t>
            </a:r>
            <a:r>
              <a:rPr lang="ru-RU" sz="2400" dirty="0">
                <a:latin typeface="Century Schoolbook" panose="02040604050505020304" pitchFamily="18" charset="0"/>
              </a:rPr>
              <a:t> , </a:t>
            </a:r>
            <a:r>
              <a:rPr lang="ru-RU" sz="2400" dirty="0" err="1">
                <a:latin typeface="Century Schoolbook" panose="02040604050505020304" pitchFamily="18" charset="0"/>
              </a:rPr>
              <a:t>офіційні</a:t>
            </a:r>
            <a:r>
              <a:rPr lang="ru-RU" sz="2400" dirty="0"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latin typeface="Century Schoolbook" panose="02040604050505020304" pitchFamily="18" charset="0"/>
              </a:rPr>
              <a:t>паради</a:t>
            </a:r>
            <a:r>
              <a:rPr lang="ru-RU" sz="2400" dirty="0">
                <a:latin typeface="Century Schoolbook" panose="02040604050505020304" pitchFamily="18" charset="0"/>
              </a:rPr>
              <a:t> і </a:t>
            </a:r>
            <a:r>
              <a:rPr lang="ru-RU" sz="2400" dirty="0" err="1">
                <a:latin typeface="Century Schoolbook" panose="02040604050505020304" pitchFamily="18" charset="0"/>
              </a:rPr>
              <a:t>найрізноманітніші</a:t>
            </a:r>
            <a:r>
              <a:rPr lang="ru-RU" sz="2400" dirty="0"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latin typeface="Century Schoolbook" panose="02040604050505020304" pitchFamily="18" charset="0"/>
              </a:rPr>
              <a:t>виставки</a:t>
            </a:r>
            <a:r>
              <a:rPr lang="ru-RU" sz="2400" dirty="0">
                <a:latin typeface="Century Schoolbook" panose="02040604050505020304" pitchFamily="18" charset="0"/>
              </a:rPr>
              <a:t>.</a:t>
            </a:r>
            <a:endParaRPr lang="ru-RU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6" y="188640"/>
            <a:ext cx="9122264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352"/>
            <a:ext cx="9054568" cy="6021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6" y="112725"/>
            <a:ext cx="8920034" cy="65605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5" y="109078"/>
            <a:ext cx="8998563" cy="674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0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39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66" y="106084"/>
            <a:ext cx="8984434" cy="67383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2" y="106084"/>
            <a:ext cx="8984435" cy="67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4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632848" cy="1080120"/>
          </a:xfrm>
        </p:spPr>
        <p:txBody>
          <a:bodyPr>
            <a:noAutofit/>
          </a:bodyPr>
          <a:lstStyle/>
          <a:p>
            <a:pPr algn="ctr"/>
            <a:r>
              <a:rPr lang="uk-UA" sz="4400" dirty="0" smtClean="0">
                <a:latin typeface="Century Schoolbook" panose="02040604050505020304" pitchFamily="18" charset="0"/>
              </a:rPr>
              <a:t>Сад мініатюрних пейзажів</a:t>
            </a:r>
            <a:endParaRPr lang="ru-RU" sz="4400" dirty="0">
              <a:latin typeface="Century Schoolbook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1850" y="1052736"/>
            <a:ext cx="88226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 Schoolbook" panose="02040604050505020304" pitchFamily="18" charset="0"/>
              </a:rPr>
              <a:t>    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Японський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smtClean="0">
                <a:latin typeface="Century Schoolbook" panose="02040604050505020304" pitchFamily="18" charset="0"/>
              </a:rPr>
              <a:t>сад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будується</a:t>
            </a:r>
            <a:r>
              <a:rPr lang="ru-RU" sz="2000" dirty="0" smtClean="0">
                <a:latin typeface="Century Schoolbook" panose="02040604050505020304" pitchFamily="18" charset="0"/>
              </a:rPr>
              <a:t> за добре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продуманою</a:t>
            </a:r>
            <a:r>
              <a:rPr lang="ru-RU" sz="2000" dirty="0" smtClean="0">
                <a:latin typeface="Century Schoolbook" panose="02040604050505020304" pitchFamily="18" charset="0"/>
              </a:rPr>
              <a:t> схемою.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Всі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його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складові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врівноважують</a:t>
            </a:r>
            <a:r>
              <a:rPr lang="ru-RU" sz="2000" dirty="0" smtClean="0">
                <a:latin typeface="Century Schoolbook" panose="02040604050505020304" pitchFamily="18" charset="0"/>
              </a:rPr>
              <a:t> один одного,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створюючи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цілісну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композицію</a:t>
            </a:r>
            <a:r>
              <a:rPr lang="ru-RU" sz="2000" dirty="0" smtClean="0">
                <a:latin typeface="Century Schoolbook" panose="02040604050505020304" pitchFamily="18" charset="0"/>
              </a:rPr>
              <a:t>. </a:t>
            </a:r>
            <a:endParaRPr lang="ru-RU" sz="2000" dirty="0" smtClean="0">
              <a:latin typeface="Century Schoolbook" panose="02040604050505020304" pitchFamily="18" charset="0"/>
            </a:endParaRPr>
          </a:p>
          <a:p>
            <a:r>
              <a:rPr lang="ru-RU" sz="2000" dirty="0">
                <a:latin typeface="Century Schoolbook" panose="02040604050505020304" pitchFamily="18" charset="0"/>
              </a:rPr>
              <a:t> </a:t>
            </a:r>
            <a:r>
              <a:rPr lang="ru-RU" sz="2000" dirty="0" smtClean="0">
                <a:latin typeface="Century Schoolbook" panose="02040604050505020304" pitchFamily="18" charset="0"/>
              </a:rPr>
              <a:t>   </a:t>
            </a:r>
            <a:r>
              <a:rPr lang="ru-RU" sz="2000" dirty="0" smtClean="0">
                <a:latin typeface="Century Schoolbook" panose="02040604050505020304" pitchFamily="18" charset="0"/>
              </a:rPr>
              <a:t>Простота </a:t>
            </a:r>
            <a:r>
              <a:rPr lang="ru-RU" sz="2000" dirty="0" smtClean="0">
                <a:latin typeface="Century Schoolbook" panose="02040604050505020304" pitchFamily="18" charset="0"/>
              </a:rPr>
              <a:t>-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основний</a:t>
            </a:r>
            <a:r>
              <a:rPr lang="ru-RU" sz="2000" dirty="0" smtClean="0">
                <a:latin typeface="Century Schoolbook" panose="02040604050505020304" pitchFamily="18" charset="0"/>
              </a:rPr>
              <a:t> принцип,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немає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нічого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зайвого</a:t>
            </a:r>
            <a:r>
              <a:rPr lang="ru-RU" sz="2000" dirty="0" smtClean="0">
                <a:latin typeface="Century Schoolbook" panose="02040604050505020304" pitchFamily="18" charset="0"/>
              </a:rPr>
              <a:t> і,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що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важливо</a:t>
            </a:r>
            <a:r>
              <a:rPr lang="ru-RU" sz="2000" dirty="0" smtClean="0">
                <a:latin typeface="Century Schoolbook" panose="02040604050505020304" pitchFamily="18" charset="0"/>
              </a:rPr>
              <a:t>,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немає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прагнення</a:t>
            </a:r>
            <a:r>
              <a:rPr lang="ru-RU" sz="2000" dirty="0" smtClean="0">
                <a:latin typeface="Century Schoolbook" panose="02040604050505020304" pitchFamily="18" charset="0"/>
              </a:rPr>
              <a:t> до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європейської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масштабності</a:t>
            </a:r>
            <a:r>
              <a:rPr lang="ru-RU" sz="2000" dirty="0" smtClean="0">
                <a:latin typeface="Century Schoolbook" panose="02040604050505020304" pitchFamily="18" charset="0"/>
              </a:rPr>
              <a:t>: сад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може</a:t>
            </a:r>
            <a:r>
              <a:rPr lang="ru-RU" sz="2000" dirty="0" smtClean="0">
                <a:latin typeface="Century Schoolbook" panose="02040604050505020304" pitchFamily="18" charset="0"/>
              </a:rPr>
              <a:t> бути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призначений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тільки</a:t>
            </a:r>
            <a:r>
              <a:rPr lang="ru-RU" sz="2000" dirty="0" smtClean="0">
                <a:latin typeface="Century Schoolbook" panose="02040604050505020304" pitchFamily="18" charset="0"/>
              </a:rPr>
              <a:t> для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милування</a:t>
            </a:r>
            <a:r>
              <a:rPr lang="ru-RU" sz="2000" dirty="0" smtClean="0">
                <a:latin typeface="Century Schoolbook" panose="02040604050505020304" pitchFamily="18" charset="0"/>
              </a:rPr>
              <a:t>, а не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прогулянок</a:t>
            </a:r>
            <a:r>
              <a:rPr lang="ru-RU" sz="2000" dirty="0" smtClean="0">
                <a:latin typeface="Century Schoolbook" panose="02040604050505020304" pitchFamily="18" charset="0"/>
              </a:rPr>
              <a:t> по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ньому</a:t>
            </a:r>
            <a:r>
              <a:rPr lang="ru-RU" sz="2000" dirty="0" smtClean="0">
                <a:latin typeface="Century Schoolbook" panose="02040604050505020304" pitchFamily="18" charset="0"/>
              </a:rPr>
              <a:t>, в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цьому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випадку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його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розмір</a:t>
            </a:r>
            <a:r>
              <a:rPr lang="ru-RU" sz="2000" dirty="0" smtClean="0">
                <a:latin typeface="Century Schoolbook" panose="02040604050505020304" pitchFamily="18" charset="0"/>
              </a:rPr>
              <a:t> не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більше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декількох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квадратних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метрів</a:t>
            </a:r>
            <a:r>
              <a:rPr lang="ru-RU" sz="2000" dirty="0" smtClean="0">
                <a:latin typeface="Century Schoolbook" panose="02040604050505020304" pitchFamily="18" charset="0"/>
              </a:rPr>
              <a:t>. </a:t>
            </a:r>
            <a:endParaRPr lang="ru-RU" sz="2000" dirty="0" smtClean="0">
              <a:latin typeface="Century Schoolbook" panose="02040604050505020304" pitchFamily="18" charset="0"/>
            </a:endParaRPr>
          </a:p>
          <a:p>
            <a:r>
              <a:rPr lang="ru-RU" sz="2000" dirty="0">
                <a:latin typeface="Century Schoolbook" panose="02040604050505020304" pitchFamily="18" charset="0"/>
              </a:rPr>
              <a:t> </a:t>
            </a:r>
            <a:r>
              <a:rPr lang="ru-RU" sz="2000" dirty="0" smtClean="0">
                <a:latin typeface="Century Schoolbook" panose="02040604050505020304" pitchFamily="18" charset="0"/>
              </a:rPr>
              <a:t>    </a:t>
            </a:r>
            <a:r>
              <a:rPr lang="ru-RU" sz="2000" dirty="0" smtClean="0">
                <a:latin typeface="Century Schoolbook" panose="02040604050505020304" pitchFamily="18" charset="0"/>
              </a:rPr>
              <a:t>У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японських</a:t>
            </a:r>
            <a:r>
              <a:rPr lang="ru-RU" sz="2000" dirty="0" smtClean="0">
                <a:latin typeface="Century Schoolbook" panose="02040604050505020304" pitchFamily="18" charset="0"/>
              </a:rPr>
              <a:t> садах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основна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увага</a:t>
            </a:r>
            <a:r>
              <a:rPr lang="ru-RU" sz="2000" dirty="0" smtClean="0">
                <a:latin typeface="Century Schoolbook" panose="02040604050505020304" pitchFamily="18" charset="0"/>
              </a:rPr>
              <a:t>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приділяється</a:t>
            </a:r>
            <a:r>
              <a:rPr lang="ru-RU" sz="2000" dirty="0" smtClean="0">
                <a:latin typeface="Century Schoolbook" panose="02040604050505020304" pitchFamily="18" charset="0"/>
              </a:rPr>
              <a:t> деталям. Ось де результат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визначається</a:t>
            </a:r>
            <a:r>
              <a:rPr lang="ru-RU" sz="2000" dirty="0" smtClean="0">
                <a:latin typeface="Century Schoolbook" panose="02040604050505020304" pitchFamily="18" charset="0"/>
              </a:rPr>
              <a:t> не </a:t>
            </a:r>
            <a:r>
              <a:rPr lang="ru-RU" sz="2000" dirty="0" err="1" smtClean="0">
                <a:latin typeface="Century Schoolbook" panose="02040604050505020304" pitchFamily="18" charset="0"/>
              </a:rPr>
              <a:t>кількістю</a:t>
            </a:r>
            <a:r>
              <a:rPr lang="ru-RU" sz="2000" dirty="0" smtClean="0">
                <a:latin typeface="Century Schoolbook" panose="02040604050505020304" pitchFamily="18" charset="0"/>
              </a:rPr>
              <a:t>, а </a:t>
            </a:r>
            <a:r>
              <a:rPr lang="ru-RU" sz="2000" dirty="0" err="1" smtClean="0">
                <a:latin typeface="Century Schoolbook" panose="02040604050505020304" pitchFamily="18" charset="0"/>
              </a:rPr>
              <a:t>якістю</a:t>
            </a:r>
            <a:r>
              <a:rPr lang="ru-RU" sz="2000" dirty="0" smtClean="0">
                <a:latin typeface="Century Schoolbook" panose="02040604050505020304" pitchFamily="18" charset="0"/>
              </a:rPr>
              <a:t>.</a:t>
            </a:r>
            <a:endParaRPr lang="ru-RU" sz="2000" dirty="0">
              <a:latin typeface="Century Schoolbook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7979"/>
            <a:ext cx="4860032" cy="32400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926" y="3591137"/>
            <a:ext cx="4567074" cy="326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37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6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-52388"/>
            <a:ext cx="9753600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85</TotalTime>
  <Words>287</Words>
  <Application>Microsoft Office PowerPoint</Application>
  <PresentationFormat>Экран (4:3)</PresentationFormat>
  <Paragraphs>22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Century Gothic</vt:lpstr>
      <vt:lpstr>Century Schoolbook</vt:lpstr>
      <vt:lpstr>Wingdings 3</vt:lpstr>
      <vt:lpstr>Savon</vt:lpstr>
      <vt:lpstr>Легкий дым</vt:lpstr>
      <vt:lpstr>Паркова культура</vt:lpstr>
      <vt:lpstr>Версальський парк </vt:lpstr>
      <vt:lpstr>Презентация PowerPoint</vt:lpstr>
      <vt:lpstr>Презентация PowerPoint</vt:lpstr>
      <vt:lpstr>Лондонский гайд-парк</vt:lpstr>
      <vt:lpstr>Презентация PowerPoint</vt:lpstr>
      <vt:lpstr>Презентация PowerPoint</vt:lpstr>
      <vt:lpstr>Сад мініатюрних пейзажів</vt:lpstr>
      <vt:lpstr>Презентация PowerPoint</vt:lpstr>
      <vt:lpstr>Презентация PowerPoint</vt:lpstr>
      <vt:lpstr>Дякую за увагу!</vt:lpstr>
    </vt:vector>
  </TitlesOfParts>
  <Company>WIN7XP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Паркова культура: гармонія людини та природи</dc:title>
  <dc:creator>WIN7XP</dc:creator>
  <cp:lastModifiedBy>Эллина Шевченко</cp:lastModifiedBy>
  <cp:revision>9</cp:revision>
  <dcterms:created xsi:type="dcterms:W3CDTF">2013-10-23T09:25:11Z</dcterms:created>
  <dcterms:modified xsi:type="dcterms:W3CDTF">2015-02-17T14:14:43Z</dcterms:modified>
</cp:coreProperties>
</file>