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4EB97-5D1E-45BA-AB60-C9F61DC607DC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62B51EA-1A01-4DB0-84A4-C9D98E7B6AE3}">
      <dgm:prSet phldrT="[Текст]"/>
      <dgm:spPr/>
      <dgm:t>
        <a:bodyPr/>
        <a:lstStyle/>
        <a:p>
          <a:r>
            <a:rPr lang="ru-RU" dirty="0" err="1" smtClean="0"/>
            <a:t>Землекористування</a:t>
          </a:r>
          <a:endParaRPr lang="ru-RU" dirty="0"/>
        </a:p>
      </dgm:t>
    </dgm:pt>
    <dgm:pt modelId="{C27D4428-F59D-4013-A777-31238DE2A685}" type="parTrans" cxnId="{74093B65-C2C9-48F9-81DF-EE9C41CA9805}">
      <dgm:prSet/>
      <dgm:spPr/>
      <dgm:t>
        <a:bodyPr/>
        <a:lstStyle/>
        <a:p>
          <a:endParaRPr lang="ru-RU"/>
        </a:p>
      </dgm:t>
    </dgm:pt>
    <dgm:pt modelId="{1DF0E2F3-F858-4354-B06F-DE6A34EDD9E7}" type="sibTrans" cxnId="{74093B65-C2C9-48F9-81DF-EE9C41CA9805}">
      <dgm:prSet/>
      <dgm:spPr/>
      <dgm:t>
        <a:bodyPr/>
        <a:lstStyle/>
        <a:p>
          <a:endParaRPr lang="ru-RU"/>
        </a:p>
      </dgm:t>
    </dgm:pt>
    <dgm:pt modelId="{7837D06D-1F45-4020-99D4-481D3ABDFFD6}">
      <dgm:prSet phldrT="[Текст]"/>
      <dgm:spPr/>
      <dgm:t>
        <a:bodyPr/>
        <a:lstStyle/>
        <a:p>
          <a:r>
            <a:rPr lang="ru-RU" dirty="0" err="1" smtClean="0"/>
            <a:t>Водокористування</a:t>
          </a:r>
          <a:endParaRPr lang="ru-RU" dirty="0"/>
        </a:p>
      </dgm:t>
    </dgm:pt>
    <dgm:pt modelId="{F3BFA99D-C64D-4FB8-8A69-4AFCD04EEE0C}" type="parTrans" cxnId="{80918A99-277D-4505-9563-D77626FF7E4A}">
      <dgm:prSet/>
      <dgm:spPr/>
      <dgm:t>
        <a:bodyPr/>
        <a:lstStyle/>
        <a:p>
          <a:endParaRPr lang="ru-RU"/>
        </a:p>
      </dgm:t>
    </dgm:pt>
    <dgm:pt modelId="{C34883B1-7914-4345-9D64-88FD803B8012}" type="sibTrans" cxnId="{80918A99-277D-4505-9563-D77626FF7E4A}">
      <dgm:prSet/>
      <dgm:spPr/>
      <dgm:t>
        <a:bodyPr/>
        <a:lstStyle/>
        <a:p>
          <a:endParaRPr lang="ru-RU"/>
        </a:p>
      </dgm:t>
    </dgm:pt>
    <dgm:pt modelId="{E30E9026-9443-4CCE-9B9F-E93B90EA5E8B}">
      <dgm:prSet phldrT="[Текст]"/>
      <dgm:spPr/>
      <dgm:t>
        <a:bodyPr/>
        <a:lstStyle/>
        <a:p>
          <a:r>
            <a:rPr lang="ru-RU" dirty="0" err="1" smtClean="0"/>
            <a:t>Лісокористування</a:t>
          </a:r>
          <a:endParaRPr lang="ru-RU" dirty="0" smtClean="0"/>
        </a:p>
      </dgm:t>
    </dgm:pt>
    <dgm:pt modelId="{3F61D555-D23E-4C83-BB7A-FE57DF5A36FE}" type="parTrans" cxnId="{9580775C-604E-4194-A587-DD97F9652F9B}">
      <dgm:prSet/>
      <dgm:spPr/>
      <dgm:t>
        <a:bodyPr/>
        <a:lstStyle/>
        <a:p>
          <a:endParaRPr lang="ru-RU"/>
        </a:p>
      </dgm:t>
    </dgm:pt>
    <dgm:pt modelId="{DA3B4F27-2F53-4E16-9A1C-A7AFF111E40D}" type="sibTrans" cxnId="{9580775C-604E-4194-A587-DD97F9652F9B}">
      <dgm:prSet/>
      <dgm:spPr/>
      <dgm:t>
        <a:bodyPr/>
        <a:lstStyle/>
        <a:p>
          <a:endParaRPr lang="ru-RU"/>
        </a:p>
      </dgm:t>
    </dgm:pt>
    <dgm:pt modelId="{FA29EACD-D747-4B73-B58A-FCA3D82A6000}">
      <dgm:prSet phldrT="[Текст]"/>
      <dgm:spPr/>
      <dgm:t>
        <a:bodyPr/>
        <a:lstStyle/>
        <a:p>
          <a:r>
            <a:rPr lang="ru-RU" dirty="0" err="1" smtClean="0"/>
            <a:t>Користування</a:t>
          </a:r>
          <a:r>
            <a:rPr lang="ru-RU" dirty="0" smtClean="0"/>
            <a:t> </a:t>
          </a:r>
          <a:r>
            <a:rPr lang="ru-RU" dirty="0" err="1" smtClean="0"/>
            <a:t>рослинним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тваринним</a:t>
          </a:r>
          <a:r>
            <a:rPr lang="ru-RU" dirty="0" smtClean="0"/>
            <a:t> </a:t>
          </a:r>
          <a:r>
            <a:rPr lang="ru-RU" dirty="0" err="1" smtClean="0"/>
            <a:t>світом</a:t>
          </a:r>
          <a:r>
            <a:rPr lang="ru-RU" dirty="0" smtClean="0"/>
            <a:t> (</a:t>
          </a:r>
          <a:r>
            <a:rPr lang="ru-RU" dirty="0" err="1" smtClean="0"/>
            <a:t>крім</a:t>
          </a:r>
          <a:r>
            <a:rPr lang="ru-RU" dirty="0" smtClean="0"/>
            <a:t> </a:t>
          </a:r>
          <a:r>
            <a:rPr lang="ru-RU" dirty="0" err="1" smtClean="0"/>
            <a:t>лісів</a:t>
          </a:r>
          <a:r>
            <a:rPr lang="ru-RU" dirty="0" smtClean="0"/>
            <a:t>)</a:t>
          </a:r>
        </a:p>
      </dgm:t>
    </dgm:pt>
    <dgm:pt modelId="{2E0243E6-590D-44D5-9373-E06992A64A64}" type="parTrans" cxnId="{FE17C19A-5DA6-4D21-A365-1CB9D9E01698}">
      <dgm:prSet/>
      <dgm:spPr/>
      <dgm:t>
        <a:bodyPr/>
        <a:lstStyle/>
        <a:p>
          <a:endParaRPr lang="ru-RU"/>
        </a:p>
      </dgm:t>
    </dgm:pt>
    <dgm:pt modelId="{E8532316-AC0D-484C-BC38-2555121F6B9C}" type="sibTrans" cxnId="{FE17C19A-5DA6-4D21-A365-1CB9D9E01698}">
      <dgm:prSet/>
      <dgm:spPr/>
      <dgm:t>
        <a:bodyPr/>
        <a:lstStyle/>
        <a:p>
          <a:endParaRPr lang="ru-RU"/>
        </a:p>
      </dgm:t>
    </dgm:pt>
    <dgm:pt modelId="{E33CC76A-661B-40EB-8475-A10230AFF00D}" type="pres">
      <dgm:prSet presAssocID="{4154EB97-5D1E-45BA-AB60-C9F61DC607D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E2F0B4-5EF3-4D99-8A90-4C1AE674FEC2}" type="pres">
      <dgm:prSet presAssocID="{F62B51EA-1A01-4DB0-84A4-C9D98E7B6AE3}" presName="circle1" presStyleLbl="node1" presStyleIdx="0" presStyleCnt="4"/>
      <dgm:spPr/>
    </dgm:pt>
    <dgm:pt modelId="{CE8B5220-A3FE-412D-AFF8-2F709E799B8C}" type="pres">
      <dgm:prSet presAssocID="{F62B51EA-1A01-4DB0-84A4-C9D98E7B6AE3}" presName="space" presStyleCnt="0"/>
      <dgm:spPr/>
    </dgm:pt>
    <dgm:pt modelId="{B622F570-4B14-4737-AAB0-C7DD86C61657}" type="pres">
      <dgm:prSet presAssocID="{F62B51EA-1A01-4DB0-84A4-C9D98E7B6AE3}" presName="rect1" presStyleLbl="alignAcc1" presStyleIdx="0" presStyleCnt="4"/>
      <dgm:spPr/>
      <dgm:t>
        <a:bodyPr/>
        <a:lstStyle/>
        <a:p>
          <a:endParaRPr lang="ru-RU"/>
        </a:p>
      </dgm:t>
    </dgm:pt>
    <dgm:pt modelId="{F7230710-F6CE-41AC-9371-71F6A340B405}" type="pres">
      <dgm:prSet presAssocID="{7837D06D-1F45-4020-99D4-481D3ABDFFD6}" presName="vertSpace2" presStyleLbl="node1" presStyleIdx="0" presStyleCnt="4"/>
      <dgm:spPr/>
    </dgm:pt>
    <dgm:pt modelId="{6970ED33-112B-44FA-A661-4190FEA9A547}" type="pres">
      <dgm:prSet presAssocID="{7837D06D-1F45-4020-99D4-481D3ABDFFD6}" presName="circle2" presStyleLbl="node1" presStyleIdx="1" presStyleCnt="4"/>
      <dgm:spPr/>
    </dgm:pt>
    <dgm:pt modelId="{BE1CC789-17A2-4A8B-BF23-784E4EE61298}" type="pres">
      <dgm:prSet presAssocID="{7837D06D-1F45-4020-99D4-481D3ABDFFD6}" presName="rect2" presStyleLbl="alignAcc1" presStyleIdx="1" presStyleCnt="4"/>
      <dgm:spPr/>
      <dgm:t>
        <a:bodyPr/>
        <a:lstStyle/>
        <a:p>
          <a:endParaRPr lang="ru-RU"/>
        </a:p>
      </dgm:t>
    </dgm:pt>
    <dgm:pt modelId="{F48B3936-047D-4105-9F74-9A11D0BF1EF1}" type="pres">
      <dgm:prSet presAssocID="{E30E9026-9443-4CCE-9B9F-E93B90EA5E8B}" presName="vertSpace3" presStyleLbl="node1" presStyleIdx="1" presStyleCnt="4"/>
      <dgm:spPr/>
    </dgm:pt>
    <dgm:pt modelId="{199325D7-2FFE-4D6E-BFC2-6E1980709102}" type="pres">
      <dgm:prSet presAssocID="{E30E9026-9443-4CCE-9B9F-E93B90EA5E8B}" presName="circle3" presStyleLbl="node1" presStyleIdx="2" presStyleCnt="4"/>
      <dgm:spPr/>
    </dgm:pt>
    <dgm:pt modelId="{DBE27FB9-70B5-4ED1-B253-225D7C57758B}" type="pres">
      <dgm:prSet presAssocID="{E30E9026-9443-4CCE-9B9F-E93B90EA5E8B}" presName="rect3" presStyleLbl="alignAcc1" presStyleIdx="2" presStyleCnt="4"/>
      <dgm:spPr/>
      <dgm:t>
        <a:bodyPr/>
        <a:lstStyle/>
        <a:p>
          <a:endParaRPr lang="ru-RU"/>
        </a:p>
      </dgm:t>
    </dgm:pt>
    <dgm:pt modelId="{F7F7BC6B-83D9-4D76-B266-A4A0292B9DF3}" type="pres">
      <dgm:prSet presAssocID="{FA29EACD-D747-4B73-B58A-FCA3D82A6000}" presName="vertSpace4" presStyleLbl="node1" presStyleIdx="2" presStyleCnt="4"/>
      <dgm:spPr/>
    </dgm:pt>
    <dgm:pt modelId="{9EE4D8CA-C7BF-48F3-BB6E-444E1EE4134A}" type="pres">
      <dgm:prSet presAssocID="{FA29EACD-D747-4B73-B58A-FCA3D82A6000}" presName="circle4" presStyleLbl="node1" presStyleIdx="3" presStyleCnt="4"/>
      <dgm:spPr/>
    </dgm:pt>
    <dgm:pt modelId="{4FF606E6-B5EE-45DA-93CC-3BBC81039E80}" type="pres">
      <dgm:prSet presAssocID="{FA29EACD-D747-4B73-B58A-FCA3D82A6000}" presName="rect4" presStyleLbl="alignAcc1" presStyleIdx="3" presStyleCnt="4"/>
      <dgm:spPr/>
      <dgm:t>
        <a:bodyPr/>
        <a:lstStyle/>
        <a:p>
          <a:endParaRPr lang="ru-RU"/>
        </a:p>
      </dgm:t>
    </dgm:pt>
    <dgm:pt modelId="{D3543CD0-5A7E-4BE2-969A-E5A2023A2024}" type="pres">
      <dgm:prSet presAssocID="{F62B51EA-1A01-4DB0-84A4-C9D98E7B6AE3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28E88C-95F6-4D9B-ACFF-ECDDB48C7CF7}" type="pres">
      <dgm:prSet presAssocID="{7837D06D-1F45-4020-99D4-481D3ABDFFD6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D63C64-C1B8-415F-9833-D3BFD5FB6C22}" type="pres">
      <dgm:prSet presAssocID="{E30E9026-9443-4CCE-9B9F-E93B90EA5E8B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8B2277-7787-4FC0-88B4-AEF4ACBA6AC2}" type="pres">
      <dgm:prSet presAssocID="{FA29EACD-D747-4B73-B58A-FCA3D82A6000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918A99-277D-4505-9563-D77626FF7E4A}" srcId="{4154EB97-5D1E-45BA-AB60-C9F61DC607DC}" destId="{7837D06D-1F45-4020-99D4-481D3ABDFFD6}" srcOrd="1" destOrd="0" parTransId="{F3BFA99D-C64D-4FB8-8A69-4AFCD04EEE0C}" sibTransId="{C34883B1-7914-4345-9D64-88FD803B8012}"/>
    <dgm:cxn modelId="{FE17C19A-5DA6-4D21-A365-1CB9D9E01698}" srcId="{4154EB97-5D1E-45BA-AB60-C9F61DC607DC}" destId="{FA29EACD-D747-4B73-B58A-FCA3D82A6000}" srcOrd="3" destOrd="0" parTransId="{2E0243E6-590D-44D5-9373-E06992A64A64}" sibTransId="{E8532316-AC0D-484C-BC38-2555121F6B9C}"/>
    <dgm:cxn modelId="{74093B65-C2C9-48F9-81DF-EE9C41CA9805}" srcId="{4154EB97-5D1E-45BA-AB60-C9F61DC607DC}" destId="{F62B51EA-1A01-4DB0-84A4-C9D98E7B6AE3}" srcOrd="0" destOrd="0" parTransId="{C27D4428-F59D-4013-A777-31238DE2A685}" sibTransId="{1DF0E2F3-F858-4354-B06F-DE6A34EDD9E7}"/>
    <dgm:cxn modelId="{EC2F81F2-3EBB-4B69-9CE2-8484B0E9B705}" type="presOf" srcId="{FA29EACD-D747-4B73-B58A-FCA3D82A6000}" destId="{4FF606E6-B5EE-45DA-93CC-3BBC81039E80}" srcOrd="0" destOrd="0" presId="urn:microsoft.com/office/officeart/2005/8/layout/target3"/>
    <dgm:cxn modelId="{4D5DFBA5-E5ED-4D68-8EF0-07B528740DEA}" type="presOf" srcId="{7837D06D-1F45-4020-99D4-481D3ABDFFD6}" destId="{B128E88C-95F6-4D9B-ACFF-ECDDB48C7CF7}" srcOrd="1" destOrd="0" presId="urn:microsoft.com/office/officeart/2005/8/layout/target3"/>
    <dgm:cxn modelId="{6F71B037-B616-4D11-8340-EB6AAAD25188}" type="presOf" srcId="{4154EB97-5D1E-45BA-AB60-C9F61DC607DC}" destId="{E33CC76A-661B-40EB-8475-A10230AFF00D}" srcOrd="0" destOrd="0" presId="urn:microsoft.com/office/officeart/2005/8/layout/target3"/>
    <dgm:cxn modelId="{ACD9BA68-090F-4B63-81DB-A1FBEA2BAD19}" type="presOf" srcId="{E30E9026-9443-4CCE-9B9F-E93B90EA5E8B}" destId="{26D63C64-C1B8-415F-9833-D3BFD5FB6C22}" srcOrd="1" destOrd="0" presId="urn:microsoft.com/office/officeart/2005/8/layout/target3"/>
    <dgm:cxn modelId="{E4F73744-4D3D-4007-BA17-608053167E70}" type="presOf" srcId="{F62B51EA-1A01-4DB0-84A4-C9D98E7B6AE3}" destId="{B622F570-4B14-4737-AAB0-C7DD86C61657}" srcOrd="0" destOrd="0" presId="urn:microsoft.com/office/officeart/2005/8/layout/target3"/>
    <dgm:cxn modelId="{C54FE342-7B02-428E-9C6D-E473761B7207}" type="presOf" srcId="{FA29EACD-D747-4B73-B58A-FCA3D82A6000}" destId="{C78B2277-7787-4FC0-88B4-AEF4ACBA6AC2}" srcOrd="1" destOrd="0" presId="urn:microsoft.com/office/officeart/2005/8/layout/target3"/>
    <dgm:cxn modelId="{EC919BCF-E925-4BFA-9201-6F189E44020B}" type="presOf" srcId="{7837D06D-1F45-4020-99D4-481D3ABDFFD6}" destId="{BE1CC789-17A2-4A8B-BF23-784E4EE61298}" srcOrd="0" destOrd="0" presId="urn:microsoft.com/office/officeart/2005/8/layout/target3"/>
    <dgm:cxn modelId="{9580775C-604E-4194-A587-DD97F9652F9B}" srcId="{4154EB97-5D1E-45BA-AB60-C9F61DC607DC}" destId="{E30E9026-9443-4CCE-9B9F-E93B90EA5E8B}" srcOrd="2" destOrd="0" parTransId="{3F61D555-D23E-4C83-BB7A-FE57DF5A36FE}" sibTransId="{DA3B4F27-2F53-4E16-9A1C-A7AFF111E40D}"/>
    <dgm:cxn modelId="{76EC9828-177F-4A3E-BD49-01B5D1105156}" type="presOf" srcId="{F62B51EA-1A01-4DB0-84A4-C9D98E7B6AE3}" destId="{D3543CD0-5A7E-4BE2-969A-E5A2023A2024}" srcOrd="1" destOrd="0" presId="urn:microsoft.com/office/officeart/2005/8/layout/target3"/>
    <dgm:cxn modelId="{CF2D5B06-5434-4602-9F82-730386ADB904}" type="presOf" srcId="{E30E9026-9443-4CCE-9B9F-E93B90EA5E8B}" destId="{DBE27FB9-70B5-4ED1-B253-225D7C57758B}" srcOrd="0" destOrd="0" presId="urn:microsoft.com/office/officeart/2005/8/layout/target3"/>
    <dgm:cxn modelId="{C9B51C27-AB2C-414D-9DB5-462EE0250E15}" type="presParOf" srcId="{E33CC76A-661B-40EB-8475-A10230AFF00D}" destId="{B2E2F0B4-5EF3-4D99-8A90-4C1AE674FEC2}" srcOrd="0" destOrd="0" presId="urn:microsoft.com/office/officeart/2005/8/layout/target3"/>
    <dgm:cxn modelId="{11C95821-3F7F-4E78-81D3-887F03D62C6E}" type="presParOf" srcId="{E33CC76A-661B-40EB-8475-A10230AFF00D}" destId="{CE8B5220-A3FE-412D-AFF8-2F709E799B8C}" srcOrd="1" destOrd="0" presId="urn:microsoft.com/office/officeart/2005/8/layout/target3"/>
    <dgm:cxn modelId="{86CF5FF9-B19A-4414-8CFB-7AD246F6E9AA}" type="presParOf" srcId="{E33CC76A-661B-40EB-8475-A10230AFF00D}" destId="{B622F570-4B14-4737-AAB0-C7DD86C61657}" srcOrd="2" destOrd="0" presId="urn:microsoft.com/office/officeart/2005/8/layout/target3"/>
    <dgm:cxn modelId="{3EB91493-AD3C-4AA3-A84E-D10BF8AC7B32}" type="presParOf" srcId="{E33CC76A-661B-40EB-8475-A10230AFF00D}" destId="{F7230710-F6CE-41AC-9371-71F6A340B405}" srcOrd="3" destOrd="0" presId="urn:microsoft.com/office/officeart/2005/8/layout/target3"/>
    <dgm:cxn modelId="{44FF7831-7325-41FE-B564-F3677763093D}" type="presParOf" srcId="{E33CC76A-661B-40EB-8475-A10230AFF00D}" destId="{6970ED33-112B-44FA-A661-4190FEA9A547}" srcOrd="4" destOrd="0" presId="urn:microsoft.com/office/officeart/2005/8/layout/target3"/>
    <dgm:cxn modelId="{491C4944-3067-48C4-AED6-9311C968DD03}" type="presParOf" srcId="{E33CC76A-661B-40EB-8475-A10230AFF00D}" destId="{BE1CC789-17A2-4A8B-BF23-784E4EE61298}" srcOrd="5" destOrd="0" presId="urn:microsoft.com/office/officeart/2005/8/layout/target3"/>
    <dgm:cxn modelId="{1A6F9B4D-D4CB-41C9-A7F3-2350FE09B98A}" type="presParOf" srcId="{E33CC76A-661B-40EB-8475-A10230AFF00D}" destId="{F48B3936-047D-4105-9F74-9A11D0BF1EF1}" srcOrd="6" destOrd="0" presId="urn:microsoft.com/office/officeart/2005/8/layout/target3"/>
    <dgm:cxn modelId="{E49C8267-368E-4894-ADC0-EC6DB7D89C30}" type="presParOf" srcId="{E33CC76A-661B-40EB-8475-A10230AFF00D}" destId="{199325D7-2FFE-4D6E-BFC2-6E1980709102}" srcOrd="7" destOrd="0" presId="urn:microsoft.com/office/officeart/2005/8/layout/target3"/>
    <dgm:cxn modelId="{BB3507C8-E51D-4529-B8B6-451A0286DCD3}" type="presParOf" srcId="{E33CC76A-661B-40EB-8475-A10230AFF00D}" destId="{DBE27FB9-70B5-4ED1-B253-225D7C57758B}" srcOrd="8" destOrd="0" presId="urn:microsoft.com/office/officeart/2005/8/layout/target3"/>
    <dgm:cxn modelId="{909A8AE7-BE75-47FB-B5D5-1C4D8EC13D4D}" type="presParOf" srcId="{E33CC76A-661B-40EB-8475-A10230AFF00D}" destId="{F7F7BC6B-83D9-4D76-B266-A4A0292B9DF3}" srcOrd="9" destOrd="0" presId="urn:microsoft.com/office/officeart/2005/8/layout/target3"/>
    <dgm:cxn modelId="{1ABEC72B-F2FC-4EA1-91C3-3C8FF61583C1}" type="presParOf" srcId="{E33CC76A-661B-40EB-8475-A10230AFF00D}" destId="{9EE4D8CA-C7BF-48F3-BB6E-444E1EE4134A}" srcOrd="10" destOrd="0" presId="urn:microsoft.com/office/officeart/2005/8/layout/target3"/>
    <dgm:cxn modelId="{ED63BAD5-6E6F-4C2E-B40D-279E041EE469}" type="presParOf" srcId="{E33CC76A-661B-40EB-8475-A10230AFF00D}" destId="{4FF606E6-B5EE-45DA-93CC-3BBC81039E80}" srcOrd="11" destOrd="0" presId="urn:microsoft.com/office/officeart/2005/8/layout/target3"/>
    <dgm:cxn modelId="{715C65FC-2A51-4D13-A6E4-93EFAFE18B9A}" type="presParOf" srcId="{E33CC76A-661B-40EB-8475-A10230AFF00D}" destId="{D3543CD0-5A7E-4BE2-969A-E5A2023A2024}" srcOrd="12" destOrd="0" presId="urn:microsoft.com/office/officeart/2005/8/layout/target3"/>
    <dgm:cxn modelId="{B1D3CDB7-CB71-4153-B857-0998DD182A07}" type="presParOf" srcId="{E33CC76A-661B-40EB-8475-A10230AFF00D}" destId="{B128E88C-95F6-4D9B-ACFF-ECDDB48C7CF7}" srcOrd="13" destOrd="0" presId="urn:microsoft.com/office/officeart/2005/8/layout/target3"/>
    <dgm:cxn modelId="{40A2BB6E-D586-4347-BC75-C1BEF31E5D6D}" type="presParOf" srcId="{E33CC76A-661B-40EB-8475-A10230AFF00D}" destId="{26D63C64-C1B8-415F-9833-D3BFD5FB6C22}" srcOrd="14" destOrd="0" presId="urn:microsoft.com/office/officeart/2005/8/layout/target3"/>
    <dgm:cxn modelId="{54DD209D-91D8-4126-960F-FFEC5B44AD49}" type="presParOf" srcId="{E33CC76A-661B-40EB-8475-A10230AFF00D}" destId="{C78B2277-7787-4FC0-88B4-AEF4ACBA6AC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A3BE3D-AE55-4BFA-83D5-FB0A1B71C743}" type="doc">
      <dgm:prSet loTypeId="urn:microsoft.com/office/officeart/2005/8/layout/target1" loCatId="relationship" qsTypeId="urn:microsoft.com/office/officeart/2005/8/quickstyle/simple1" qsCatId="simple" csTypeId="urn:microsoft.com/office/officeart/2005/8/colors/colorful3" csCatId="colorful" phldr="1"/>
      <dgm:spPr/>
    </dgm:pt>
    <dgm:pt modelId="{DCDE69FF-AB26-4D27-B3D2-51986E2D6C93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bg1"/>
              </a:solidFill>
            </a:rPr>
            <a:t>Користування</a:t>
          </a:r>
          <a:r>
            <a:rPr lang="ru-RU" sz="1600" dirty="0" smtClean="0">
              <a:solidFill>
                <a:schemeClr val="bg1"/>
              </a:solidFill>
            </a:rPr>
            <a:t> землями </a:t>
          </a:r>
          <a:r>
            <a:rPr lang="ru-RU" sz="1600" dirty="0" err="1" smtClean="0">
              <a:solidFill>
                <a:schemeClr val="bg1"/>
              </a:solidFill>
            </a:rPr>
            <a:t>сільськогосподарського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призначення</a:t>
          </a:r>
          <a:endParaRPr lang="ru-RU" sz="1600" dirty="0">
            <a:solidFill>
              <a:schemeClr val="bg1"/>
            </a:solidFill>
          </a:endParaRPr>
        </a:p>
      </dgm:t>
    </dgm:pt>
    <dgm:pt modelId="{14969B9D-AFDA-4A98-8EDA-8F59EA82696A}" type="parTrans" cxnId="{E9A7428D-9986-45AC-9F1D-B51BB286F0C7}">
      <dgm:prSet/>
      <dgm:spPr/>
      <dgm:t>
        <a:bodyPr/>
        <a:lstStyle/>
        <a:p>
          <a:endParaRPr lang="ru-RU"/>
        </a:p>
      </dgm:t>
    </dgm:pt>
    <dgm:pt modelId="{09239E98-70A5-4F32-AD7F-16181473943F}" type="sibTrans" cxnId="{E9A7428D-9986-45AC-9F1D-B51BB286F0C7}">
      <dgm:prSet/>
      <dgm:spPr/>
      <dgm:t>
        <a:bodyPr/>
        <a:lstStyle/>
        <a:p>
          <a:endParaRPr lang="ru-RU"/>
        </a:p>
      </dgm:t>
    </dgm:pt>
    <dgm:pt modelId="{2B34055E-1EB7-460B-8107-BC45D90EB601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bg1"/>
              </a:solidFill>
            </a:rPr>
            <a:t>Користування</a:t>
          </a:r>
          <a:r>
            <a:rPr lang="ru-RU" sz="1600" dirty="0" smtClean="0">
              <a:solidFill>
                <a:schemeClr val="bg1"/>
              </a:solidFill>
            </a:rPr>
            <a:t> землями </a:t>
          </a:r>
          <a:r>
            <a:rPr lang="ru-RU" sz="1600" dirty="0" err="1" smtClean="0">
              <a:solidFill>
                <a:schemeClr val="bg1"/>
              </a:solidFill>
            </a:rPr>
            <a:t>житлової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забудови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endParaRPr lang="ru-RU" sz="1600" dirty="0">
            <a:solidFill>
              <a:schemeClr val="bg1"/>
            </a:solidFill>
          </a:endParaRPr>
        </a:p>
      </dgm:t>
    </dgm:pt>
    <dgm:pt modelId="{6A9E6248-E480-452B-BE99-0CB7D1246466}" type="parTrans" cxnId="{C9B25C57-6A10-4FE9-80E9-E6A6B9C5925B}">
      <dgm:prSet/>
      <dgm:spPr/>
      <dgm:t>
        <a:bodyPr/>
        <a:lstStyle/>
        <a:p>
          <a:endParaRPr lang="ru-RU"/>
        </a:p>
      </dgm:t>
    </dgm:pt>
    <dgm:pt modelId="{5A1835C9-A4A7-4295-AC88-96B946F29FB5}" type="sibTrans" cxnId="{C9B25C57-6A10-4FE9-80E9-E6A6B9C5925B}">
      <dgm:prSet/>
      <dgm:spPr/>
      <dgm:t>
        <a:bodyPr/>
        <a:lstStyle/>
        <a:p>
          <a:endParaRPr lang="ru-RU"/>
        </a:p>
      </dgm:t>
    </dgm:pt>
    <dgm:pt modelId="{F260A6F9-7150-43F3-892A-F681A9336CF8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bg1"/>
              </a:solidFill>
            </a:rPr>
            <a:t>Користування</a:t>
          </a:r>
          <a:r>
            <a:rPr lang="ru-RU" sz="1600" dirty="0" smtClean="0">
              <a:solidFill>
                <a:schemeClr val="bg1"/>
              </a:solidFill>
            </a:rPr>
            <a:t> землями </a:t>
          </a:r>
          <a:r>
            <a:rPr lang="ru-RU" sz="1600" dirty="0" err="1" smtClean="0">
              <a:solidFill>
                <a:schemeClr val="bg1"/>
              </a:solidFill>
            </a:rPr>
            <a:t>громадської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забудови</a:t>
          </a:r>
          <a:endParaRPr lang="ru-RU" sz="1600" dirty="0" smtClean="0">
            <a:solidFill>
              <a:schemeClr val="bg1"/>
            </a:solidFill>
          </a:endParaRPr>
        </a:p>
      </dgm:t>
    </dgm:pt>
    <dgm:pt modelId="{51F2FFB9-DAF7-422A-96BB-049B9963C68B}" type="parTrans" cxnId="{619369D6-3AAE-4BAF-AC2B-2CE0B2DF9C18}">
      <dgm:prSet/>
      <dgm:spPr/>
      <dgm:t>
        <a:bodyPr/>
        <a:lstStyle/>
        <a:p>
          <a:endParaRPr lang="ru-RU"/>
        </a:p>
      </dgm:t>
    </dgm:pt>
    <dgm:pt modelId="{D8D18FA1-2660-465C-B1D8-23B7D88F3786}" type="sibTrans" cxnId="{619369D6-3AAE-4BAF-AC2B-2CE0B2DF9C18}">
      <dgm:prSet/>
      <dgm:spPr/>
      <dgm:t>
        <a:bodyPr/>
        <a:lstStyle/>
        <a:p>
          <a:endParaRPr lang="ru-RU"/>
        </a:p>
      </dgm:t>
    </dgm:pt>
    <dgm:pt modelId="{2AF939E1-F8D6-4F53-891D-BF5C736BF7B3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bg1"/>
              </a:solidFill>
            </a:rPr>
            <a:t>Користування</a:t>
          </a:r>
          <a:r>
            <a:rPr lang="ru-RU" sz="1600" dirty="0" smtClean="0">
              <a:solidFill>
                <a:schemeClr val="bg1"/>
              </a:solidFill>
            </a:rPr>
            <a:t> водами (</a:t>
          </a:r>
          <a:r>
            <a:rPr lang="ru-RU" sz="1600" dirty="0" err="1" smtClean="0">
              <a:solidFill>
                <a:schemeClr val="bg1"/>
              </a:solidFill>
            </a:rPr>
            <a:t>поверхневими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і</a:t>
          </a:r>
          <a:r>
            <a:rPr lang="ru-RU" sz="1600" dirty="0" smtClean="0">
              <a:solidFill>
                <a:schemeClr val="bg1"/>
              </a:solidFill>
            </a:rPr>
            <a:t> </a:t>
          </a:r>
          <a:r>
            <a:rPr lang="ru-RU" sz="1600" dirty="0" err="1" smtClean="0">
              <a:solidFill>
                <a:schemeClr val="bg1"/>
              </a:solidFill>
            </a:rPr>
            <a:t>підземними</a:t>
          </a:r>
          <a:endParaRPr lang="ru-RU" sz="1600" dirty="0">
            <a:solidFill>
              <a:schemeClr val="bg1"/>
            </a:solidFill>
          </a:endParaRPr>
        </a:p>
      </dgm:t>
    </dgm:pt>
    <dgm:pt modelId="{A7C3B6CC-9924-43B3-AEDE-6723FFBC4595}" type="parTrans" cxnId="{0258EFEF-6612-4DEF-B299-8D4C9EEBE482}">
      <dgm:prSet/>
      <dgm:spPr/>
      <dgm:t>
        <a:bodyPr/>
        <a:lstStyle/>
        <a:p>
          <a:endParaRPr lang="ru-RU"/>
        </a:p>
      </dgm:t>
    </dgm:pt>
    <dgm:pt modelId="{EE9631AA-E354-4533-B9FF-4B8763F2E994}" type="sibTrans" cxnId="{0258EFEF-6612-4DEF-B299-8D4C9EEBE482}">
      <dgm:prSet/>
      <dgm:spPr/>
      <dgm:t>
        <a:bodyPr/>
        <a:lstStyle/>
        <a:p>
          <a:endParaRPr lang="ru-RU"/>
        </a:p>
      </dgm:t>
    </dgm:pt>
    <dgm:pt modelId="{42F16C4B-91DC-4393-9F60-C5027C5570A1}" type="pres">
      <dgm:prSet presAssocID="{4DA3BE3D-AE55-4BFA-83D5-FB0A1B71C743}" presName="composite" presStyleCnt="0">
        <dgm:presLayoutVars>
          <dgm:chMax val="5"/>
          <dgm:dir/>
          <dgm:resizeHandles val="exact"/>
        </dgm:presLayoutVars>
      </dgm:prSet>
      <dgm:spPr/>
    </dgm:pt>
    <dgm:pt modelId="{DB0D87B1-BEB4-4C69-BD40-E789FE8A7C22}" type="pres">
      <dgm:prSet presAssocID="{DCDE69FF-AB26-4D27-B3D2-51986E2D6C93}" presName="circle1" presStyleLbl="lnNode1" presStyleIdx="0" presStyleCnt="4"/>
      <dgm:spPr/>
    </dgm:pt>
    <dgm:pt modelId="{556D5E34-2079-4CD4-A034-2AA648CAEE43}" type="pres">
      <dgm:prSet presAssocID="{DCDE69FF-AB26-4D27-B3D2-51986E2D6C93}" presName="text1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DD3AE-D482-413D-AF6A-4453B5433674}" type="pres">
      <dgm:prSet presAssocID="{DCDE69FF-AB26-4D27-B3D2-51986E2D6C93}" presName="line1" presStyleLbl="callout" presStyleIdx="0" presStyleCnt="8"/>
      <dgm:spPr/>
    </dgm:pt>
    <dgm:pt modelId="{D737BBEE-395F-47B8-88C4-C27611ABF5E4}" type="pres">
      <dgm:prSet presAssocID="{DCDE69FF-AB26-4D27-B3D2-51986E2D6C93}" presName="d1" presStyleLbl="callout" presStyleIdx="1" presStyleCnt="8"/>
      <dgm:spPr/>
    </dgm:pt>
    <dgm:pt modelId="{62B78B53-22AC-49D9-89E9-596AC6B6A15B}" type="pres">
      <dgm:prSet presAssocID="{2B34055E-1EB7-460B-8107-BC45D90EB601}" presName="circle2" presStyleLbl="lnNode1" presStyleIdx="1" presStyleCnt="4"/>
      <dgm:spPr/>
    </dgm:pt>
    <dgm:pt modelId="{D96A40A2-EB23-4B04-A04B-56CF6F6002B8}" type="pres">
      <dgm:prSet presAssocID="{2B34055E-1EB7-460B-8107-BC45D90EB601}" presName="text2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0E556-75C6-49E6-850C-4E5BB3C617A2}" type="pres">
      <dgm:prSet presAssocID="{2B34055E-1EB7-460B-8107-BC45D90EB601}" presName="line2" presStyleLbl="callout" presStyleIdx="2" presStyleCnt="8"/>
      <dgm:spPr/>
    </dgm:pt>
    <dgm:pt modelId="{A7AF1DB4-BD52-4992-B1E3-E9D75928BEC8}" type="pres">
      <dgm:prSet presAssocID="{2B34055E-1EB7-460B-8107-BC45D90EB601}" presName="d2" presStyleLbl="callout" presStyleIdx="3" presStyleCnt="8"/>
      <dgm:spPr/>
    </dgm:pt>
    <dgm:pt modelId="{F6B80C84-A5D0-4444-803D-3BFEFC68805E}" type="pres">
      <dgm:prSet presAssocID="{F260A6F9-7150-43F3-892A-F681A9336CF8}" presName="circle3" presStyleLbl="lnNode1" presStyleIdx="2" presStyleCnt="4"/>
      <dgm:spPr/>
    </dgm:pt>
    <dgm:pt modelId="{04457E78-C4E8-4762-95F6-D1181F3AD2F0}" type="pres">
      <dgm:prSet presAssocID="{F260A6F9-7150-43F3-892A-F681A9336CF8}" presName="text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910E3-DC46-4D25-8311-5F9DBF59ADF2}" type="pres">
      <dgm:prSet presAssocID="{F260A6F9-7150-43F3-892A-F681A9336CF8}" presName="line3" presStyleLbl="callout" presStyleIdx="4" presStyleCnt="8"/>
      <dgm:spPr/>
    </dgm:pt>
    <dgm:pt modelId="{C2423A25-592D-4640-A5F3-70D6D0DCF93E}" type="pres">
      <dgm:prSet presAssocID="{F260A6F9-7150-43F3-892A-F681A9336CF8}" presName="d3" presStyleLbl="callout" presStyleIdx="5" presStyleCnt="8"/>
      <dgm:spPr/>
    </dgm:pt>
    <dgm:pt modelId="{A0021A27-6B9E-47D5-A889-FDF0037430E1}" type="pres">
      <dgm:prSet presAssocID="{2AF939E1-F8D6-4F53-891D-BF5C736BF7B3}" presName="circle4" presStyleLbl="lnNode1" presStyleIdx="3" presStyleCnt="4"/>
      <dgm:spPr/>
    </dgm:pt>
    <dgm:pt modelId="{305F6083-54F2-42CB-96DD-E0C65B5EF166}" type="pres">
      <dgm:prSet presAssocID="{2AF939E1-F8D6-4F53-891D-BF5C736BF7B3}" presName="text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E6496-697F-4659-BC84-96A2269FE250}" type="pres">
      <dgm:prSet presAssocID="{2AF939E1-F8D6-4F53-891D-BF5C736BF7B3}" presName="line4" presStyleLbl="callout" presStyleIdx="6" presStyleCnt="8"/>
      <dgm:spPr/>
    </dgm:pt>
    <dgm:pt modelId="{F6958E91-BA24-4936-A00E-C6B40BB78CC1}" type="pres">
      <dgm:prSet presAssocID="{2AF939E1-F8D6-4F53-891D-BF5C736BF7B3}" presName="d4" presStyleLbl="callout" presStyleIdx="7" presStyleCnt="8"/>
      <dgm:spPr/>
    </dgm:pt>
  </dgm:ptLst>
  <dgm:cxnLst>
    <dgm:cxn modelId="{7973A7E5-1E35-49AA-960D-435226230C90}" type="presOf" srcId="{2B34055E-1EB7-460B-8107-BC45D90EB601}" destId="{D96A40A2-EB23-4B04-A04B-56CF6F6002B8}" srcOrd="0" destOrd="0" presId="urn:microsoft.com/office/officeart/2005/8/layout/target1"/>
    <dgm:cxn modelId="{BFE0A1A4-7856-4756-B1EF-6F7F94AB4C1F}" type="presOf" srcId="{F260A6F9-7150-43F3-892A-F681A9336CF8}" destId="{04457E78-C4E8-4762-95F6-D1181F3AD2F0}" srcOrd="0" destOrd="0" presId="urn:microsoft.com/office/officeart/2005/8/layout/target1"/>
    <dgm:cxn modelId="{C9B25C57-6A10-4FE9-80E9-E6A6B9C5925B}" srcId="{4DA3BE3D-AE55-4BFA-83D5-FB0A1B71C743}" destId="{2B34055E-1EB7-460B-8107-BC45D90EB601}" srcOrd="1" destOrd="0" parTransId="{6A9E6248-E480-452B-BE99-0CB7D1246466}" sibTransId="{5A1835C9-A4A7-4295-AC88-96B946F29FB5}"/>
    <dgm:cxn modelId="{619369D6-3AAE-4BAF-AC2B-2CE0B2DF9C18}" srcId="{4DA3BE3D-AE55-4BFA-83D5-FB0A1B71C743}" destId="{F260A6F9-7150-43F3-892A-F681A9336CF8}" srcOrd="2" destOrd="0" parTransId="{51F2FFB9-DAF7-422A-96BB-049B9963C68B}" sibTransId="{D8D18FA1-2660-465C-B1D8-23B7D88F3786}"/>
    <dgm:cxn modelId="{F1AF2C21-E76C-439C-A585-A2337DC2AE51}" type="presOf" srcId="{2AF939E1-F8D6-4F53-891D-BF5C736BF7B3}" destId="{305F6083-54F2-42CB-96DD-E0C65B5EF166}" srcOrd="0" destOrd="0" presId="urn:microsoft.com/office/officeart/2005/8/layout/target1"/>
    <dgm:cxn modelId="{0258EFEF-6612-4DEF-B299-8D4C9EEBE482}" srcId="{4DA3BE3D-AE55-4BFA-83D5-FB0A1B71C743}" destId="{2AF939E1-F8D6-4F53-891D-BF5C736BF7B3}" srcOrd="3" destOrd="0" parTransId="{A7C3B6CC-9924-43B3-AEDE-6723FFBC4595}" sibTransId="{EE9631AA-E354-4533-B9FF-4B8763F2E994}"/>
    <dgm:cxn modelId="{E9A7428D-9986-45AC-9F1D-B51BB286F0C7}" srcId="{4DA3BE3D-AE55-4BFA-83D5-FB0A1B71C743}" destId="{DCDE69FF-AB26-4D27-B3D2-51986E2D6C93}" srcOrd="0" destOrd="0" parTransId="{14969B9D-AFDA-4A98-8EDA-8F59EA82696A}" sibTransId="{09239E98-70A5-4F32-AD7F-16181473943F}"/>
    <dgm:cxn modelId="{D194D03F-0C0A-4753-AAD1-59FC01E83700}" type="presOf" srcId="{DCDE69FF-AB26-4D27-B3D2-51986E2D6C93}" destId="{556D5E34-2079-4CD4-A034-2AA648CAEE43}" srcOrd="0" destOrd="0" presId="urn:microsoft.com/office/officeart/2005/8/layout/target1"/>
    <dgm:cxn modelId="{DAFAB94C-3DDE-4E1D-BFC2-3FFFB10306B5}" type="presOf" srcId="{4DA3BE3D-AE55-4BFA-83D5-FB0A1B71C743}" destId="{42F16C4B-91DC-4393-9F60-C5027C5570A1}" srcOrd="0" destOrd="0" presId="urn:microsoft.com/office/officeart/2005/8/layout/target1"/>
    <dgm:cxn modelId="{AEF2056C-0427-4EBE-B6CB-1C618546F0FD}" type="presParOf" srcId="{42F16C4B-91DC-4393-9F60-C5027C5570A1}" destId="{DB0D87B1-BEB4-4C69-BD40-E789FE8A7C22}" srcOrd="0" destOrd="0" presId="urn:microsoft.com/office/officeart/2005/8/layout/target1"/>
    <dgm:cxn modelId="{2E334800-F328-4482-8594-E17F2FAC0BF3}" type="presParOf" srcId="{42F16C4B-91DC-4393-9F60-C5027C5570A1}" destId="{556D5E34-2079-4CD4-A034-2AA648CAEE43}" srcOrd="1" destOrd="0" presId="urn:microsoft.com/office/officeart/2005/8/layout/target1"/>
    <dgm:cxn modelId="{8B865C45-0935-492F-B1ED-D58DE74A00AE}" type="presParOf" srcId="{42F16C4B-91DC-4393-9F60-C5027C5570A1}" destId="{A8FDD3AE-D482-413D-AF6A-4453B5433674}" srcOrd="2" destOrd="0" presId="urn:microsoft.com/office/officeart/2005/8/layout/target1"/>
    <dgm:cxn modelId="{64A6EF62-C530-4B08-92A1-8C182634A76B}" type="presParOf" srcId="{42F16C4B-91DC-4393-9F60-C5027C5570A1}" destId="{D737BBEE-395F-47B8-88C4-C27611ABF5E4}" srcOrd="3" destOrd="0" presId="urn:microsoft.com/office/officeart/2005/8/layout/target1"/>
    <dgm:cxn modelId="{9D6C5948-099F-42A3-ADA4-2FA81F6377EE}" type="presParOf" srcId="{42F16C4B-91DC-4393-9F60-C5027C5570A1}" destId="{62B78B53-22AC-49D9-89E9-596AC6B6A15B}" srcOrd="4" destOrd="0" presId="urn:microsoft.com/office/officeart/2005/8/layout/target1"/>
    <dgm:cxn modelId="{DAAE937F-3695-4C17-B4F2-755C4C1751CD}" type="presParOf" srcId="{42F16C4B-91DC-4393-9F60-C5027C5570A1}" destId="{D96A40A2-EB23-4B04-A04B-56CF6F6002B8}" srcOrd="5" destOrd="0" presId="urn:microsoft.com/office/officeart/2005/8/layout/target1"/>
    <dgm:cxn modelId="{F967D6E9-C549-43BC-AE1B-020A4A99E90D}" type="presParOf" srcId="{42F16C4B-91DC-4393-9F60-C5027C5570A1}" destId="{DF30E556-75C6-49E6-850C-4E5BB3C617A2}" srcOrd="6" destOrd="0" presId="urn:microsoft.com/office/officeart/2005/8/layout/target1"/>
    <dgm:cxn modelId="{A9FF2062-29D9-41A8-BDA7-DE902F455776}" type="presParOf" srcId="{42F16C4B-91DC-4393-9F60-C5027C5570A1}" destId="{A7AF1DB4-BD52-4992-B1E3-E9D75928BEC8}" srcOrd="7" destOrd="0" presId="urn:microsoft.com/office/officeart/2005/8/layout/target1"/>
    <dgm:cxn modelId="{C655B3DF-60A9-4A14-AE0A-60B11DCF2DD6}" type="presParOf" srcId="{42F16C4B-91DC-4393-9F60-C5027C5570A1}" destId="{F6B80C84-A5D0-4444-803D-3BFEFC68805E}" srcOrd="8" destOrd="0" presId="urn:microsoft.com/office/officeart/2005/8/layout/target1"/>
    <dgm:cxn modelId="{F5C5D68F-3613-4F93-BA7C-D098FD72E2FD}" type="presParOf" srcId="{42F16C4B-91DC-4393-9F60-C5027C5570A1}" destId="{04457E78-C4E8-4762-95F6-D1181F3AD2F0}" srcOrd="9" destOrd="0" presId="urn:microsoft.com/office/officeart/2005/8/layout/target1"/>
    <dgm:cxn modelId="{F0730304-A797-4CBC-85FF-FB0F40B4AD7B}" type="presParOf" srcId="{42F16C4B-91DC-4393-9F60-C5027C5570A1}" destId="{F00910E3-DC46-4D25-8311-5F9DBF59ADF2}" srcOrd="10" destOrd="0" presId="urn:microsoft.com/office/officeart/2005/8/layout/target1"/>
    <dgm:cxn modelId="{3876A503-A18D-4C15-BE58-3B55FEE4521F}" type="presParOf" srcId="{42F16C4B-91DC-4393-9F60-C5027C5570A1}" destId="{C2423A25-592D-4640-A5F3-70D6D0DCF93E}" srcOrd="11" destOrd="0" presId="urn:microsoft.com/office/officeart/2005/8/layout/target1"/>
    <dgm:cxn modelId="{C9A6525F-6B1B-4A42-84D9-250951079568}" type="presParOf" srcId="{42F16C4B-91DC-4393-9F60-C5027C5570A1}" destId="{A0021A27-6B9E-47D5-A889-FDF0037430E1}" srcOrd="12" destOrd="0" presId="urn:microsoft.com/office/officeart/2005/8/layout/target1"/>
    <dgm:cxn modelId="{258460DC-1988-4B37-96B5-F09894383638}" type="presParOf" srcId="{42F16C4B-91DC-4393-9F60-C5027C5570A1}" destId="{305F6083-54F2-42CB-96DD-E0C65B5EF166}" srcOrd="13" destOrd="0" presId="urn:microsoft.com/office/officeart/2005/8/layout/target1"/>
    <dgm:cxn modelId="{4CB28C39-0C4C-4257-9CB4-ABFE78377DA3}" type="presParOf" srcId="{42F16C4B-91DC-4393-9F60-C5027C5570A1}" destId="{BFFE6496-697F-4659-BC84-96A2269FE250}" srcOrd="14" destOrd="0" presId="urn:microsoft.com/office/officeart/2005/8/layout/target1"/>
    <dgm:cxn modelId="{161DF98C-6C6C-4A97-A396-7F9798E9411D}" type="presParOf" srcId="{42F16C4B-91DC-4393-9F60-C5027C5570A1}" destId="{F6958E91-BA24-4936-A00E-C6B40BB78CC1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A0E308-E6F6-4450-A358-814947A5CB2A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94ECA75-AB08-46E7-BCF2-A3623EFB51F0}">
      <dgm:prSet phldrT="[Текст]" custT="1"/>
      <dgm:spPr/>
      <dgm:t>
        <a:bodyPr/>
        <a:lstStyle/>
        <a:p>
          <a:r>
            <a:rPr lang="uk-UA" sz="1800" dirty="0" err="1" smtClean="0"/>
            <a:t>Правокористування</a:t>
          </a:r>
          <a:endParaRPr lang="ru-RU" sz="1800" dirty="0"/>
        </a:p>
      </dgm:t>
    </dgm:pt>
    <dgm:pt modelId="{288B83F1-3845-4B26-8BEE-4BAF89786986}" type="parTrans" cxnId="{B8C43988-9AC7-4483-B67E-487EAA82B2BE}">
      <dgm:prSet/>
      <dgm:spPr/>
      <dgm:t>
        <a:bodyPr/>
        <a:lstStyle/>
        <a:p>
          <a:endParaRPr lang="ru-RU"/>
        </a:p>
      </dgm:t>
    </dgm:pt>
    <dgm:pt modelId="{18266D89-CE70-44EC-84A5-CAB3B56207AB}" type="sibTrans" cxnId="{B8C43988-9AC7-4483-B67E-487EAA82B2BE}">
      <dgm:prSet/>
      <dgm:spPr/>
      <dgm:t>
        <a:bodyPr/>
        <a:lstStyle/>
        <a:p>
          <a:endParaRPr lang="ru-RU"/>
        </a:p>
      </dgm:t>
    </dgm:pt>
    <dgm:pt modelId="{A2DDD727-3B45-4FAE-8135-929FAD7E44E3}">
      <dgm:prSet phldrT="[Текст]" custT="1"/>
      <dgm:spPr/>
      <dgm:t>
        <a:bodyPr/>
        <a:lstStyle/>
        <a:p>
          <a:r>
            <a:rPr lang="uk-UA" sz="1800" dirty="0" smtClean="0"/>
            <a:t>Право організацій</a:t>
          </a:r>
          <a:endParaRPr lang="ru-RU" sz="1800" dirty="0"/>
        </a:p>
      </dgm:t>
    </dgm:pt>
    <dgm:pt modelId="{F4785243-C91C-4F15-B2FD-B71261761331}" type="parTrans" cxnId="{9D9FFD96-477A-45BD-AFF2-94A2FDBF87A8}">
      <dgm:prSet/>
      <dgm:spPr/>
      <dgm:t>
        <a:bodyPr/>
        <a:lstStyle/>
        <a:p>
          <a:endParaRPr lang="ru-RU"/>
        </a:p>
      </dgm:t>
    </dgm:pt>
    <dgm:pt modelId="{C31258F8-33A7-4201-8382-D66918BA3F93}" type="sibTrans" cxnId="{9D9FFD96-477A-45BD-AFF2-94A2FDBF87A8}">
      <dgm:prSet/>
      <dgm:spPr/>
      <dgm:t>
        <a:bodyPr/>
        <a:lstStyle/>
        <a:p>
          <a:endParaRPr lang="ru-RU"/>
        </a:p>
      </dgm:t>
    </dgm:pt>
    <dgm:pt modelId="{0598470E-6F23-4F43-90FE-B291E0C03153}">
      <dgm:prSet phldrT="[Текст]" custT="1"/>
      <dgm:spPr/>
      <dgm:t>
        <a:bodyPr/>
        <a:lstStyle/>
        <a:p>
          <a:r>
            <a:rPr lang="uk-UA" sz="1800" dirty="0" smtClean="0"/>
            <a:t>Право підприємств</a:t>
          </a:r>
          <a:endParaRPr lang="ru-RU" sz="1800" dirty="0"/>
        </a:p>
      </dgm:t>
    </dgm:pt>
    <dgm:pt modelId="{73189D35-556D-499D-A4C4-6D226E04E3B4}" type="parTrans" cxnId="{DD375042-5725-43E9-BB76-1835B04A393D}">
      <dgm:prSet/>
      <dgm:spPr/>
      <dgm:t>
        <a:bodyPr/>
        <a:lstStyle/>
        <a:p>
          <a:endParaRPr lang="ru-RU"/>
        </a:p>
      </dgm:t>
    </dgm:pt>
    <dgm:pt modelId="{F4D2354D-5581-4C24-A6F1-2B0870CEAD71}" type="sibTrans" cxnId="{DD375042-5725-43E9-BB76-1835B04A393D}">
      <dgm:prSet/>
      <dgm:spPr/>
      <dgm:t>
        <a:bodyPr/>
        <a:lstStyle/>
        <a:p>
          <a:endParaRPr lang="ru-RU"/>
        </a:p>
      </dgm:t>
    </dgm:pt>
    <dgm:pt modelId="{723DF26E-7DA6-4EEC-84CC-66F29BD719C9}">
      <dgm:prSet phldrT="[Текст]" custT="1"/>
      <dgm:spPr/>
      <dgm:t>
        <a:bodyPr/>
        <a:lstStyle/>
        <a:p>
          <a:r>
            <a:rPr lang="uk-UA" sz="1800" dirty="0" smtClean="0"/>
            <a:t>Право установ</a:t>
          </a:r>
          <a:endParaRPr lang="ru-RU" sz="1800" dirty="0"/>
        </a:p>
      </dgm:t>
    </dgm:pt>
    <dgm:pt modelId="{05851C59-C415-44D1-9BC5-2BEACA39E057}" type="parTrans" cxnId="{1EA0F23D-7A3E-475B-9F31-1025720C4961}">
      <dgm:prSet/>
      <dgm:spPr/>
      <dgm:t>
        <a:bodyPr/>
        <a:lstStyle/>
        <a:p>
          <a:endParaRPr lang="ru-RU"/>
        </a:p>
      </dgm:t>
    </dgm:pt>
    <dgm:pt modelId="{B661E67B-6A78-4CE5-9AB3-71B82E080FBD}" type="sibTrans" cxnId="{1EA0F23D-7A3E-475B-9F31-1025720C4961}">
      <dgm:prSet/>
      <dgm:spPr/>
      <dgm:t>
        <a:bodyPr/>
        <a:lstStyle/>
        <a:p>
          <a:endParaRPr lang="ru-RU"/>
        </a:p>
      </dgm:t>
    </dgm:pt>
    <dgm:pt modelId="{40CBF287-9A30-4B39-9FF3-6338E38F0F34}">
      <dgm:prSet phldrT="[Текст]" custT="1"/>
      <dgm:spPr/>
      <dgm:t>
        <a:bodyPr/>
        <a:lstStyle/>
        <a:p>
          <a:r>
            <a:rPr lang="uk-UA" sz="1400" dirty="0" smtClean="0"/>
            <a:t>Право користування природними об’єктами громадян</a:t>
          </a:r>
          <a:endParaRPr lang="ru-RU" sz="1400" dirty="0"/>
        </a:p>
      </dgm:t>
    </dgm:pt>
    <dgm:pt modelId="{4EBEF071-8FBB-47A0-A21A-6B4BABC7937A}" type="parTrans" cxnId="{8FF42AA4-D07B-4F14-9E70-16BCA66AA676}">
      <dgm:prSet/>
      <dgm:spPr/>
      <dgm:t>
        <a:bodyPr/>
        <a:lstStyle/>
        <a:p>
          <a:endParaRPr lang="ru-RU"/>
        </a:p>
      </dgm:t>
    </dgm:pt>
    <dgm:pt modelId="{BDC99C6E-BEF2-4A19-BD1A-3E125A46B75E}" type="sibTrans" cxnId="{8FF42AA4-D07B-4F14-9E70-16BCA66AA676}">
      <dgm:prSet/>
      <dgm:spPr/>
      <dgm:t>
        <a:bodyPr/>
        <a:lstStyle/>
        <a:p>
          <a:endParaRPr lang="ru-RU"/>
        </a:p>
      </dgm:t>
    </dgm:pt>
    <dgm:pt modelId="{43ABA948-2688-402A-80AD-C80CD1873CB9}" type="pres">
      <dgm:prSet presAssocID="{ADA0E308-E6F6-4450-A358-814947A5CB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4C4C3DA-8C11-442E-B8E9-04D37162D89E}" type="pres">
      <dgm:prSet presAssocID="{294ECA75-AB08-46E7-BCF2-A3623EFB51F0}" presName="hierRoot1" presStyleCnt="0">
        <dgm:presLayoutVars>
          <dgm:hierBranch val="init"/>
        </dgm:presLayoutVars>
      </dgm:prSet>
      <dgm:spPr/>
    </dgm:pt>
    <dgm:pt modelId="{27340E01-C3A9-44FD-930B-8ED340536D49}" type="pres">
      <dgm:prSet presAssocID="{294ECA75-AB08-46E7-BCF2-A3623EFB51F0}" presName="rootComposite1" presStyleCnt="0"/>
      <dgm:spPr/>
    </dgm:pt>
    <dgm:pt modelId="{105438BD-2DBB-48AB-8F53-1F0AC3BF829C}" type="pres">
      <dgm:prSet presAssocID="{294ECA75-AB08-46E7-BCF2-A3623EFB51F0}" presName="rootText1" presStyleLbl="node0" presStyleIdx="0" presStyleCnt="1" custScaleX="129446" custLinFactNeighborX="1816" custLinFactNeighborY="-18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289831-4959-48E5-B3A6-40D94DBEF73C}" type="pres">
      <dgm:prSet presAssocID="{294ECA75-AB08-46E7-BCF2-A3623EFB51F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0B7E4FA-4198-411B-A00C-AD9AAC038B17}" type="pres">
      <dgm:prSet presAssocID="{294ECA75-AB08-46E7-BCF2-A3623EFB51F0}" presName="hierChild2" presStyleCnt="0"/>
      <dgm:spPr/>
    </dgm:pt>
    <dgm:pt modelId="{2EC99CF8-AC9D-4119-9A5E-14A40BC935BA}" type="pres">
      <dgm:prSet presAssocID="{F4785243-C91C-4F15-B2FD-B71261761331}" presName="Name37" presStyleLbl="parChTrans1D2" presStyleIdx="0" presStyleCnt="4"/>
      <dgm:spPr/>
      <dgm:t>
        <a:bodyPr/>
        <a:lstStyle/>
        <a:p>
          <a:endParaRPr lang="ru-RU"/>
        </a:p>
      </dgm:t>
    </dgm:pt>
    <dgm:pt modelId="{4E6A5D37-6188-4058-942A-54DB2CA89B42}" type="pres">
      <dgm:prSet presAssocID="{A2DDD727-3B45-4FAE-8135-929FAD7E44E3}" presName="hierRoot2" presStyleCnt="0">
        <dgm:presLayoutVars>
          <dgm:hierBranch val="init"/>
        </dgm:presLayoutVars>
      </dgm:prSet>
      <dgm:spPr/>
    </dgm:pt>
    <dgm:pt modelId="{B47A26A1-2CB2-4070-8346-1E36416F4033}" type="pres">
      <dgm:prSet presAssocID="{A2DDD727-3B45-4FAE-8135-929FAD7E44E3}" presName="rootComposite" presStyleCnt="0"/>
      <dgm:spPr/>
    </dgm:pt>
    <dgm:pt modelId="{C99FF790-F19F-4ADA-9CAD-AD9C33ED1009}" type="pres">
      <dgm:prSet presAssocID="{A2DDD727-3B45-4FAE-8135-929FAD7E44E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550755-81C2-4FBA-A2E5-B47666CB4673}" type="pres">
      <dgm:prSet presAssocID="{A2DDD727-3B45-4FAE-8135-929FAD7E44E3}" presName="rootConnector" presStyleLbl="node2" presStyleIdx="0" presStyleCnt="4"/>
      <dgm:spPr/>
      <dgm:t>
        <a:bodyPr/>
        <a:lstStyle/>
        <a:p>
          <a:endParaRPr lang="ru-RU"/>
        </a:p>
      </dgm:t>
    </dgm:pt>
    <dgm:pt modelId="{169BA3EA-8ECE-4F65-AEBB-2DE4A9825F68}" type="pres">
      <dgm:prSet presAssocID="{A2DDD727-3B45-4FAE-8135-929FAD7E44E3}" presName="hierChild4" presStyleCnt="0"/>
      <dgm:spPr/>
    </dgm:pt>
    <dgm:pt modelId="{BB306765-2976-435F-970E-2ED0996AC104}" type="pres">
      <dgm:prSet presAssocID="{A2DDD727-3B45-4FAE-8135-929FAD7E44E3}" presName="hierChild5" presStyleCnt="0"/>
      <dgm:spPr/>
    </dgm:pt>
    <dgm:pt modelId="{4F540949-7B4D-42CF-BA9B-17B9550405F9}" type="pres">
      <dgm:prSet presAssocID="{73189D35-556D-499D-A4C4-6D226E04E3B4}" presName="Name37" presStyleLbl="parChTrans1D2" presStyleIdx="1" presStyleCnt="4"/>
      <dgm:spPr/>
      <dgm:t>
        <a:bodyPr/>
        <a:lstStyle/>
        <a:p>
          <a:endParaRPr lang="ru-RU"/>
        </a:p>
      </dgm:t>
    </dgm:pt>
    <dgm:pt modelId="{BFA5D1C4-7A57-458D-888C-37305E7A2491}" type="pres">
      <dgm:prSet presAssocID="{0598470E-6F23-4F43-90FE-B291E0C03153}" presName="hierRoot2" presStyleCnt="0">
        <dgm:presLayoutVars>
          <dgm:hierBranch val="init"/>
        </dgm:presLayoutVars>
      </dgm:prSet>
      <dgm:spPr/>
    </dgm:pt>
    <dgm:pt modelId="{251B8F9B-48AD-4D49-B853-DB122D00C3DC}" type="pres">
      <dgm:prSet presAssocID="{0598470E-6F23-4F43-90FE-B291E0C03153}" presName="rootComposite" presStyleCnt="0"/>
      <dgm:spPr/>
    </dgm:pt>
    <dgm:pt modelId="{DE651C65-F551-4C58-9AAF-F188DCFBC9C0}" type="pres">
      <dgm:prSet presAssocID="{0598470E-6F23-4F43-90FE-B291E0C03153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28B183-8EA2-4ECA-AF90-A6B692F16D22}" type="pres">
      <dgm:prSet presAssocID="{0598470E-6F23-4F43-90FE-B291E0C03153}" presName="rootConnector" presStyleLbl="node2" presStyleIdx="1" presStyleCnt="4"/>
      <dgm:spPr/>
      <dgm:t>
        <a:bodyPr/>
        <a:lstStyle/>
        <a:p>
          <a:endParaRPr lang="ru-RU"/>
        </a:p>
      </dgm:t>
    </dgm:pt>
    <dgm:pt modelId="{A364FC21-0160-4115-B51C-93568E9F4C4E}" type="pres">
      <dgm:prSet presAssocID="{0598470E-6F23-4F43-90FE-B291E0C03153}" presName="hierChild4" presStyleCnt="0"/>
      <dgm:spPr/>
    </dgm:pt>
    <dgm:pt modelId="{AB967A91-DBCA-4BA5-A7EB-33DFF79C280D}" type="pres">
      <dgm:prSet presAssocID="{0598470E-6F23-4F43-90FE-B291E0C03153}" presName="hierChild5" presStyleCnt="0"/>
      <dgm:spPr/>
    </dgm:pt>
    <dgm:pt modelId="{63B3BFCD-EA9E-4591-920B-E1A2D77E1AB2}" type="pres">
      <dgm:prSet presAssocID="{05851C59-C415-44D1-9BC5-2BEACA39E057}" presName="Name37" presStyleLbl="parChTrans1D2" presStyleIdx="2" presStyleCnt="4"/>
      <dgm:spPr/>
      <dgm:t>
        <a:bodyPr/>
        <a:lstStyle/>
        <a:p>
          <a:endParaRPr lang="ru-RU"/>
        </a:p>
      </dgm:t>
    </dgm:pt>
    <dgm:pt modelId="{DC33861B-FA73-42EC-AF22-3716CE763EB2}" type="pres">
      <dgm:prSet presAssocID="{723DF26E-7DA6-4EEC-84CC-66F29BD719C9}" presName="hierRoot2" presStyleCnt="0">
        <dgm:presLayoutVars>
          <dgm:hierBranch val="init"/>
        </dgm:presLayoutVars>
      </dgm:prSet>
      <dgm:spPr/>
    </dgm:pt>
    <dgm:pt modelId="{D63C579D-0458-423C-BB6E-6765844B19EC}" type="pres">
      <dgm:prSet presAssocID="{723DF26E-7DA6-4EEC-84CC-66F29BD719C9}" presName="rootComposite" presStyleCnt="0"/>
      <dgm:spPr/>
    </dgm:pt>
    <dgm:pt modelId="{107BFF59-1B54-4713-927B-31E4709834CE}" type="pres">
      <dgm:prSet presAssocID="{723DF26E-7DA6-4EEC-84CC-66F29BD719C9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86A4CF-D5F6-4EAA-835B-DA4E0B31635B}" type="pres">
      <dgm:prSet presAssocID="{723DF26E-7DA6-4EEC-84CC-66F29BD719C9}" presName="rootConnector" presStyleLbl="node2" presStyleIdx="2" presStyleCnt="4"/>
      <dgm:spPr/>
      <dgm:t>
        <a:bodyPr/>
        <a:lstStyle/>
        <a:p>
          <a:endParaRPr lang="ru-RU"/>
        </a:p>
      </dgm:t>
    </dgm:pt>
    <dgm:pt modelId="{F3A2794D-1469-4D19-95B6-8E38A3BDA7C5}" type="pres">
      <dgm:prSet presAssocID="{723DF26E-7DA6-4EEC-84CC-66F29BD719C9}" presName="hierChild4" presStyleCnt="0"/>
      <dgm:spPr/>
    </dgm:pt>
    <dgm:pt modelId="{848BB8E3-91E5-46B5-8851-C515A551E4E2}" type="pres">
      <dgm:prSet presAssocID="{723DF26E-7DA6-4EEC-84CC-66F29BD719C9}" presName="hierChild5" presStyleCnt="0"/>
      <dgm:spPr/>
    </dgm:pt>
    <dgm:pt modelId="{88C732A7-209C-49BD-8087-C6F585BCF980}" type="pres">
      <dgm:prSet presAssocID="{4EBEF071-8FBB-47A0-A21A-6B4BABC7937A}" presName="Name37" presStyleLbl="parChTrans1D2" presStyleIdx="3" presStyleCnt="4"/>
      <dgm:spPr/>
      <dgm:t>
        <a:bodyPr/>
        <a:lstStyle/>
        <a:p>
          <a:endParaRPr lang="ru-RU"/>
        </a:p>
      </dgm:t>
    </dgm:pt>
    <dgm:pt modelId="{728144FE-E8AC-4099-893F-A18B3A4D0F9C}" type="pres">
      <dgm:prSet presAssocID="{40CBF287-9A30-4B39-9FF3-6338E38F0F34}" presName="hierRoot2" presStyleCnt="0">
        <dgm:presLayoutVars>
          <dgm:hierBranch val="init"/>
        </dgm:presLayoutVars>
      </dgm:prSet>
      <dgm:spPr/>
    </dgm:pt>
    <dgm:pt modelId="{A7E871F8-D266-4968-A17B-92167B74FF23}" type="pres">
      <dgm:prSet presAssocID="{40CBF287-9A30-4B39-9FF3-6338E38F0F34}" presName="rootComposite" presStyleCnt="0"/>
      <dgm:spPr/>
    </dgm:pt>
    <dgm:pt modelId="{ECAC006B-ACD4-42A1-A905-48E481B2D7DA}" type="pres">
      <dgm:prSet presAssocID="{40CBF287-9A30-4B39-9FF3-6338E38F0F3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F5FA92-20CD-4E9E-8DA3-56470E2916D5}" type="pres">
      <dgm:prSet presAssocID="{40CBF287-9A30-4B39-9FF3-6338E38F0F34}" presName="rootConnector" presStyleLbl="node2" presStyleIdx="3" presStyleCnt="4"/>
      <dgm:spPr/>
      <dgm:t>
        <a:bodyPr/>
        <a:lstStyle/>
        <a:p>
          <a:endParaRPr lang="ru-RU"/>
        </a:p>
      </dgm:t>
    </dgm:pt>
    <dgm:pt modelId="{7BD8C20E-94AA-49CD-BB0A-D60A750B85D8}" type="pres">
      <dgm:prSet presAssocID="{40CBF287-9A30-4B39-9FF3-6338E38F0F34}" presName="hierChild4" presStyleCnt="0"/>
      <dgm:spPr/>
    </dgm:pt>
    <dgm:pt modelId="{E0A19DA6-8A4C-4366-A271-F07629961BA7}" type="pres">
      <dgm:prSet presAssocID="{40CBF287-9A30-4B39-9FF3-6338E38F0F34}" presName="hierChild5" presStyleCnt="0"/>
      <dgm:spPr/>
    </dgm:pt>
    <dgm:pt modelId="{15892091-306D-43AE-9797-BFD6DDA24A62}" type="pres">
      <dgm:prSet presAssocID="{294ECA75-AB08-46E7-BCF2-A3623EFB51F0}" presName="hierChild3" presStyleCnt="0"/>
      <dgm:spPr/>
    </dgm:pt>
  </dgm:ptLst>
  <dgm:cxnLst>
    <dgm:cxn modelId="{1C338B98-F05C-407E-9A27-0FBF43CD902E}" type="presOf" srcId="{723DF26E-7DA6-4EEC-84CC-66F29BD719C9}" destId="{107BFF59-1B54-4713-927B-31E4709834CE}" srcOrd="0" destOrd="0" presId="urn:microsoft.com/office/officeart/2005/8/layout/orgChart1"/>
    <dgm:cxn modelId="{8FF42AA4-D07B-4F14-9E70-16BCA66AA676}" srcId="{294ECA75-AB08-46E7-BCF2-A3623EFB51F0}" destId="{40CBF287-9A30-4B39-9FF3-6338E38F0F34}" srcOrd="3" destOrd="0" parTransId="{4EBEF071-8FBB-47A0-A21A-6B4BABC7937A}" sibTransId="{BDC99C6E-BEF2-4A19-BD1A-3E125A46B75E}"/>
    <dgm:cxn modelId="{1EDBC5A4-E31C-4294-B8C6-A3A182E921E6}" type="presOf" srcId="{40CBF287-9A30-4B39-9FF3-6338E38F0F34}" destId="{2FF5FA92-20CD-4E9E-8DA3-56470E2916D5}" srcOrd="1" destOrd="0" presId="urn:microsoft.com/office/officeart/2005/8/layout/orgChart1"/>
    <dgm:cxn modelId="{6124CAB3-9E87-476D-89E0-0F31611DA2B2}" type="presOf" srcId="{A2DDD727-3B45-4FAE-8135-929FAD7E44E3}" destId="{5C550755-81C2-4FBA-A2E5-B47666CB4673}" srcOrd="1" destOrd="0" presId="urn:microsoft.com/office/officeart/2005/8/layout/orgChart1"/>
    <dgm:cxn modelId="{74DD0CB0-42FC-49CB-A6E5-B275ACA19923}" type="presOf" srcId="{294ECA75-AB08-46E7-BCF2-A3623EFB51F0}" destId="{01289831-4959-48E5-B3A6-40D94DBEF73C}" srcOrd="1" destOrd="0" presId="urn:microsoft.com/office/officeart/2005/8/layout/orgChart1"/>
    <dgm:cxn modelId="{DD375042-5725-43E9-BB76-1835B04A393D}" srcId="{294ECA75-AB08-46E7-BCF2-A3623EFB51F0}" destId="{0598470E-6F23-4F43-90FE-B291E0C03153}" srcOrd="1" destOrd="0" parTransId="{73189D35-556D-499D-A4C4-6D226E04E3B4}" sibTransId="{F4D2354D-5581-4C24-A6F1-2B0870CEAD71}"/>
    <dgm:cxn modelId="{9E178A37-EE2F-4BE7-B7E1-176DF11D264E}" type="presOf" srcId="{723DF26E-7DA6-4EEC-84CC-66F29BD719C9}" destId="{B386A4CF-D5F6-4EAA-835B-DA4E0B31635B}" srcOrd="1" destOrd="0" presId="urn:microsoft.com/office/officeart/2005/8/layout/orgChart1"/>
    <dgm:cxn modelId="{58F991AB-BDB1-4812-86EA-1141321C6E99}" type="presOf" srcId="{F4785243-C91C-4F15-B2FD-B71261761331}" destId="{2EC99CF8-AC9D-4119-9A5E-14A40BC935BA}" srcOrd="0" destOrd="0" presId="urn:microsoft.com/office/officeart/2005/8/layout/orgChart1"/>
    <dgm:cxn modelId="{161552BC-3BA7-47E4-AF85-2C3350079319}" type="presOf" srcId="{40CBF287-9A30-4B39-9FF3-6338E38F0F34}" destId="{ECAC006B-ACD4-42A1-A905-48E481B2D7DA}" srcOrd="0" destOrd="0" presId="urn:microsoft.com/office/officeart/2005/8/layout/orgChart1"/>
    <dgm:cxn modelId="{9D9FFD96-477A-45BD-AFF2-94A2FDBF87A8}" srcId="{294ECA75-AB08-46E7-BCF2-A3623EFB51F0}" destId="{A2DDD727-3B45-4FAE-8135-929FAD7E44E3}" srcOrd="0" destOrd="0" parTransId="{F4785243-C91C-4F15-B2FD-B71261761331}" sibTransId="{C31258F8-33A7-4201-8382-D66918BA3F93}"/>
    <dgm:cxn modelId="{A2AEE454-0F02-4D55-9873-B4DF051C7033}" type="presOf" srcId="{4EBEF071-8FBB-47A0-A21A-6B4BABC7937A}" destId="{88C732A7-209C-49BD-8087-C6F585BCF980}" srcOrd="0" destOrd="0" presId="urn:microsoft.com/office/officeart/2005/8/layout/orgChart1"/>
    <dgm:cxn modelId="{B4E29788-C495-48A4-A0AE-BEE6C5B06DE8}" type="presOf" srcId="{05851C59-C415-44D1-9BC5-2BEACA39E057}" destId="{63B3BFCD-EA9E-4591-920B-E1A2D77E1AB2}" srcOrd="0" destOrd="0" presId="urn:microsoft.com/office/officeart/2005/8/layout/orgChart1"/>
    <dgm:cxn modelId="{C6F93FD2-75F8-4168-B3A1-67DA8256B35E}" type="presOf" srcId="{ADA0E308-E6F6-4450-A358-814947A5CB2A}" destId="{43ABA948-2688-402A-80AD-C80CD1873CB9}" srcOrd="0" destOrd="0" presId="urn:microsoft.com/office/officeart/2005/8/layout/orgChart1"/>
    <dgm:cxn modelId="{7FE74F87-B343-46D9-8D60-7D7F31F2E9C3}" type="presOf" srcId="{73189D35-556D-499D-A4C4-6D226E04E3B4}" destId="{4F540949-7B4D-42CF-BA9B-17B9550405F9}" srcOrd="0" destOrd="0" presId="urn:microsoft.com/office/officeart/2005/8/layout/orgChart1"/>
    <dgm:cxn modelId="{7E7FF703-37D6-4A05-A8B8-5F2A00ADDDFF}" type="presOf" srcId="{0598470E-6F23-4F43-90FE-B291E0C03153}" destId="{4328B183-8EA2-4ECA-AF90-A6B692F16D22}" srcOrd="1" destOrd="0" presId="urn:microsoft.com/office/officeart/2005/8/layout/orgChart1"/>
    <dgm:cxn modelId="{B8C43988-9AC7-4483-B67E-487EAA82B2BE}" srcId="{ADA0E308-E6F6-4450-A358-814947A5CB2A}" destId="{294ECA75-AB08-46E7-BCF2-A3623EFB51F0}" srcOrd="0" destOrd="0" parTransId="{288B83F1-3845-4B26-8BEE-4BAF89786986}" sibTransId="{18266D89-CE70-44EC-84A5-CAB3B56207AB}"/>
    <dgm:cxn modelId="{1EA0F23D-7A3E-475B-9F31-1025720C4961}" srcId="{294ECA75-AB08-46E7-BCF2-A3623EFB51F0}" destId="{723DF26E-7DA6-4EEC-84CC-66F29BD719C9}" srcOrd="2" destOrd="0" parTransId="{05851C59-C415-44D1-9BC5-2BEACA39E057}" sibTransId="{B661E67B-6A78-4CE5-9AB3-71B82E080FBD}"/>
    <dgm:cxn modelId="{5D7479EC-581E-469B-BB8C-34D0CE8D6298}" type="presOf" srcId="{0598470E-6F23-4F43-90FE-B291E0C03153}" destId="{DE651C65-F551-4C58-9AAF-F188DCFBC9C0}" srcOrd="0" destOrd="0" presId="urn:microsoft.com/office/officeart/2005/8/layout/orgChart1"/>
    <dgm:cxn modelId="{700C1D46-60C4-46FE-9841-79B743E3DBB3}" type="presOf" srcId="{294ECA75-AB08-46E7-BCF2-A3623EFB51F0}" destId="{105438BD-2DBB-48AB-8F53-1F0AC3BF829C}" srcOrd="0" destOrd="0" presId="urn:microsoft.com/office/officeart/2005/8/layout/orgChart1"/>
    <dgm:cxn modelId="{C8230A25-C769-4443-B73D-AF0E45C001ED}" type="presOf" srcId="{A2DDD727-3B45-4FAE-8135-929FAD7E44E3}" destId="{C99FF790-F19F-4ADA-9CAD-AD9C33ED1009}" srcOrd="0" destOrd="0" presId="urn:microsoft.com/office/officeart/2005/8/layout/orgChart1"/>
    <dgm:cxn modelId="{53D45071-4846-480E-BE56-6DC107346145}" type="presParOf" srcId="{43ABA948-2688-402A-80AD-C80CD1873CB9}" destId="{54C4C3DA-8C11-442E-B8E9-04D37162D89E}" srcOrd="0" destOrd="0" presId="urn:microsoft.com/office/officeart/2005/8/layout/orgChart1"/>
    <dgm:cxn modelId="{9AD1DD55-92E9-40FF-8769-1850BECCEEB0}" type="presParOf" srcId="{54C4C3DA-8C11-442E-B8E9-04D37162D89E}" destId="{27340E01-C3A9-44FD-930B-8ED340536D49}" srcOrd="0" destOrd="0" presId="urn:microsoft.com/office/officeart/2005/8/layout/orgChart1"/>
    <dgm:cxn modelId="{9273F2DE-C462-47F3-8DE1-7897B57FE37D}" type="presParOf" srcId="{27340E01-C3A9-44FD-930B-8ED340536D49}" destId="{105438BD-2DBB-48AB-8F53-1F0AC3BF829C}" srcOrd="0" destOrd="0" presId="urn:microsoft.com/office/officeart/2005/8/layout/orgChart1"/>
    <dgm:cxn modelId="{728B984E-E973-4BA4-8891-BC6072FCAF24}" type="presParOf" srcId="{27340E01-C3A9-44FD-930B-8ED340536D49}" destId="{01289831-4959-48E5-B3A6-40D94DBEF73C}" srcOrd="1" destOrd="0" presId="urn:microsoft.com/office/officeart/2005/8/layout/orgChart1"/>
    <dgm:cxn modelId="{76661011-6316-4F15-AD41-DE796EED51A4}" type="presParOf" srcId="{54C4C3DA-8C11-442E-B8E9-04D37162D89E}" destId="{D0B7E4FA-4198-411B-A00C-AD9AAC038B17}" srcOrd="1" destOrd="0" presId="urn:microsoft.com/office/officeart/2005/8/layout/orgChart1"/>
    <dgm:cxn modelId="{5FCC2D09-664C-4F83-8719-8D2C0233CC68}" type="presParOf" srcId="{D0B7E4FA-4198-411B-A00C-AD9AAC038B17}" destId="{2EC99CF8-AC9D-4119-9A5E-14A40BC935BA}" srcOrd="0" destOrd="0" presId="urn:microsoft.com/office/officeart/2005/8/layout/orgChart1"/>
    <dgm:cxn modelId="{A213CE1A-B14A-45B0-972C-3DEFEF48D1A1}" type="presParOf" srcId="{D0B7E4FA-4198-411B-A00C-AD9AAC038B17}" destId="{4E6A5D37-6188-4058-942A-54DB2CA89B42}" srcOrd="1" destOrd="0" presId="urn:microsoft.com/office/officeart/2005/8/layout/orgChart1"/>
    <dgm:cxn modelId="{8FFF963C-267B-4A26-85C0-C7A575C5D526}" type="presParOf" srcId="{4E6A5D37-6188-4058-942A-54DB2CA89B42}" destId="{B47A26A1-2CB2-4070-8346-1E36416F4033}" srcOrd="0" destOrd="0" presId="urn:microsoft.com/office/officeart/2005/8/layout/orgChart1"/>
    <dgm:cxn modelId="{0959DD94-1E0E-4942-B344-93EF6DDA35D4}" type="presParOf" srcId="{B47A26A1-2CB2-4070-8346-1E36416F4033}" destId="{C99FF790-F19F-4ADA-9CAD-AD9C33ED1009}" srcOrd="0" destOrd="0" presId="urn:microsoft.com/office/officeart/2005/8/layout/orgChart1"/>
    <dgm:cxn modelId="{7D4D4308-06EF-46F5-8E6A-9EBD35E98DA2}" type="presParOf" srcId="{B47A26A1-2CB2-4070-8346-1E36416F4033}" destId="{5C550755-81C2-4FBA-A2E5-B47666CB4673}" srcOrd="1" destOrd="0" presId="urn:microsoft.com/office/officeart/2005/8/layout/orgChart1"/>
    <dgm:cxn modelId="{90B2BF62-B101-4548-A211-D168C623A309}" type="presParOf" srcId="{4E6A5D37-6188-4058-942A-54DB2CA89B42}" destId="{169BA3EA-8ECE-4F65-AEBB-2DE4A9825F68}" srcOrd="1" destOrd="0" presId="urn:microsoft.com/office/officeart/2005/8/layout/orgChart1"/>
    <dgm:cxn modelId="{5B6D4EB3-B97A-4E6A-8393-7083EC312DB7}" type="presParOf" srcId="{4E6A5D37-6188-4058-942A-54DB2CA89B42}" destId="{BB306765-2976-435F-970E-2ED0996AC104}" srcOrd="2" destOrd="0" presId="urn:microsoft.com/office/officeart/2005/8/layout/orgChart1"/>
    <dgm:cxn modelId="{725643E9-51FC-4AD3-AA51-F1B59CEDA8C1}" type="presParOf" srcId="{D0B7E4FA-4198-411B-A00C-AD9AAC038B17}" destId="{4F540949-7B4D-42CF-BA9B-17B9550405F9}" srcOrd="2" destOrd="0" presId="urn:microsoft.com/office/officeart/2005/8/layout/orgChart1"/>
    <dgm:cxn modelId="{67DDB53D-D06F-4CC5-BE54-727BB8396A41}" type="presParOf" srcId="{D0B7E4FA-4198-411B-A00C-AD9AAC038B17}" destId="{BFA5D1C4-7A57-458D-888C-37305E7A2491}" srcOrd="3" destOrd="0" presId="urn:microsoft.com/office/officeart/2005/8/layout/orgChart1"/>
    <dgm:cxn modelId="{A0A8E454-65D7-49B7-9991-41DA75EC47D3}" type="presParOf" srcId="{BFA5D1C4-7A57-458D-888C-37305E7A2491}" destId="{251B8F9B-48AD-4D49-B853-DB122D00C3DC}" srcOrd="0" destOrd="0" presId="urn:microsoft.com/office/officeart/2005/8/layout/orgChart1"/>
    <dgm:cxn modelId="{E7D600AC-35DB-41E6-8AFC-5188AFDE9344}" type="presParOf" srcId="{251B8F9B-48AD-4D49-B853-DB122D00C3DC}" destId="{DE651C65-F551-4C58-9AAF-F188DCFBC9C0}" srcOrd="0" destOrd="0" presId="urn:microsoft.com/office/officeart/2005/8/layout/orgChart1"/>
    <dgm:cxn modelId="{36AE74DC-040A-42E5-9154-8AA4BB00A6F4}" type="presParOf" srcId="{251B8F9B-48AD-4D49-B853-DB122D00C3DC}" destId="{4328B183-8EA2-4ECA-AF90-A6B692F16D22}" srcOrd="1" destOrd="0" presId="urn:microsoft.com/office/officeart/2005/8/layout/orgChart1"/>
    <dgm:cxn modelId="{2E9D2C89-A09E-4E1B-B983-8AB96B5A0970}" type="presParOf" srcId="{BFA5D1C4-7A57-458D-888C-37305E7A2491}" destId="{A364FC21-0160-4115-B51C-93568E9F4C4E}" srcOrd="1" destOrd="0" presId="urn:microsoft.com/office/officeart/2005/8/layout/orgChart1"/>
    <dgm:cxn modelId="{604B8388-78AC-4D33-9FB8-58D44AE77EB4}" type="presParOf" srcId="{BFA5D1C4-7A57-458D-888C-37305E7A2491}" destId="{AB967A91-DBCA-4BA5-A7EB-33DFF79C280D}" srcOrd="2" destOrd="0" presId="urn:microsoft.com/office/officeart/2005/8/layout/orgChart1"/>
    <dgm:cxn modelId="{CF39743F-76F1-4870-BD9F-AB7908C1AE1A}" type="presParOf" srcId="{D0B7E4FA-4198-411B-A00C-AD9AAC038B17}" destId="{63B3BFCD-EA9E-4591-920B-E1A2D77E1AB2}" srcOrd="4" destOrd="0" presId="urn:microsoft.com/office/officeart/2005/8/layout/orgChart1"/>
    <dgm:cxn modelId="{A5F1D501-9C77-49AF-903E-84FD36D18538}" type="presParOf" srcId="{D0B7E4FA-4198-411B-A00C-AD9AAC038B17}" destId="{DC33861B-FA73-42EC-AF22-3716CE763EB2}" srcOrd="5" destOrd="0" presId="urn:microsoft.com/office/officeart/2005/8/layout/orgChart1"/>
    <dgm:cxn modelId="{FD943023-35B7-4276-929D-2218F517F4FA}" type="presParOf" srcId="{DC33861B-FA73-42EC-AF22-3716CE763EB2}" destId="{D63C579D-0458-423C-BB6E-6765844B19EC}" srcOrd="0" destOrd="0" presId="urn:microsoft.com/office/officeart/2005/8/layout/orgChart1"/>
    <dgm:cxn modelId="{9DD7D67B-5F29-4D70-B5E8-6DCCB83845B2}" type="presParOf" srcId="{D63C579D-0458-423C-BB6E-6765844B19EC}" destId="{107BFF59-1B54-4713-927B-31E4709834CE}" srcOrd="0" destOrd="0" presId="urn:microsoft.com/office/officeart/2005/8/layout/orgChart1"/>
    <dgm:cxn modelId="{0BA3BAEE-2A0E-4EDD-8956-FCA9B122245C}" type="presParOf" srcId="{D63C579D-0458-423C-BB6E-6765844B19EC}" destId="{B386A4CF-D5F6-4EAA-835B-DA4E0B31635B}" srcOrd="1" destOrd="0" presId="urn:microsoft.com/office/officeart/2005/8/layout/orgChart1"/>
    <dgm:cxn modelId="{7910739B-74E3-4F0C-8B79-C955F0BE347F}" type="presParOf" srcId="{DC33861B-FA73-42EC-AF22-3716CE763EB2}" destId="{F3A2794D-1469-4D19-95B6-8E38A3BDA7C5}" srcOrd="1" destOrd="0" presId="urn:microsoft.com/office/officeart/2005/8/layout/orgChart1"/>
    <dgm:cxn modelId="{4E5527C2-B648-4179-8F56-E1D1EB83BBBD}" type="presParOf" srcId="{DC33861B-FA73-42EC-AF22-3716CE763EB2}" destId="{848BB8E3-91E5-46B5-8851-C515A551E4E2}" srcOrd="2" destOrd="0" presId="urn:microsoft.com/office/officeart/2005/8/layout/orgChart1"/>
    <dgm:cxn modelId="{D954D0F7-0610-46E0-85F1-88C741039F9D}" type="presParOf" srcId="{D0B7E4FA-4198-411B-A00C-AD9AAC038B17}" destId="{88C732A7-209C-49BD-8087-C6F585BCF980}" srcOrd="6" destOrd="0" presId="urn:microsoft.com/office/officeart/2005/8/layout/orgChart1"/>
    <dgm:cxn modelId="{8E3F53B9-956E-411F-9BBA-58C223A83AF9}" type="presParOf" srcId="{D0B7E4FA-4198-411B-A00C-AD9AAC038B17}" destId="{728144FE-E8AC-4099-893F-A18B3A4D0F9C}" srcOrd="7" destOrd="0" presId="urn:microsoft.com/office/officeart/2005/8/layout/orgChart1"/>
    <dgm:cxn modelId="{F6C2343F-6EA1-4799-85EE-978F1BDBF070}" type="presParOf" srcId="{728144FE-E8AC-4099-893F-A18B3A4D0F9C}" destId="{A7E871F8-D266-4968-A17B-92167B74FF23}" srcOrd="0" destOrd="0" presId="urn:microsoft.com/office/officeart/2005/8/layout/orgChart1"/>
    <dgm:cxn modelId="{ED716335-8555-4398-B44B-18C88E9C03EB}" type="presParOf" srcId="{A7E871F8-D266-4968-A17B-92167B74FF23}" destId="{ECAC006B-ACD4-42A1-A905-48E481B2D7DA}" srcOrd="0" destOrd="0" presId="urn:microsoft.com/office/officeart/2005/8/layout/orgChart1"/>
    <dgm:cxn modelId="{998A4F75-13F0-4B69-BF85-E7FC20B63BCB}" type="presParOf" srcId="{A7E871F8-D266-4968-A17B-92167B74FF23}" destId="{2FF5FA92-20CD-4E9E-8DA3-56470E2916D5}" srcOrd="1" destOrd="0" presId="urn:microsoft.com/office/officeart/2005/8/layout/orgChart1"/>
    <dgm:cxn modelId="{6238D08B-879F-4F24-A935-24B5B610AC9D}" type="presParOf" srcId="{728144FE-E8AC-4099-893F-A18B3A4D0F9C}" destId="{7BD8C20E-94AA-49CD-BB0A-D60A750B85D8}" srcOrd="1" destOrd="0" presId="urn:microsoft.com/office/officeart/2005/8/layout/orgChart1"/>
    <dgm:cxn modelId="{9D5DD939-5857-410D-887F-1EF68CDD4364}" type="presParOf" srcId="{728144FE-E8AC-4099-893F-A18B3A4D0F9C}" destId="{E0A19DA6-8A4C-4366-A271-F07629961BA7}" srcOrd="2" destOrd="0" presId="urn:microsoft.com/office/officeart/2005/8/layout/orgChart1"/>
    <dgm:cxn modelId="{020185FB-92E8-4E25-BC38-BCB356D4FB92}" type="presParOf" srcId="{54C4C3DA-8C11-442E-B8E9-04D37162D89E}" destId="{15892091-306D-43AE-9797-BFD6DDA24A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FDD07E-7656-4B2E-B0F6-D8E5138BCBCD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4711D57-28CE-466D-A719-5F9D7C8889C1}">
      <dgm:prSet phldrT="[Текст]"/>
      <dgm:spPr/>
      <dgm:t>
        <a:bodyPr/>
        <a:lstStyle/>
        <a:p>
          <a:endParaRPr lang="ru-RU" dirty="0"/>
        </a:p>
      </dgm:t>
    </dgm:pt>
    <dgm:pt modelId="{9A0A960A-0D18-4E13-B02A-18E0E1ADA4B9}" type="parTrans" cxnId="{9C0657D9-EBDF-4B8B-BD64-D549B427A0A1}">
      <dgm:prSet/>
      <dgm:spPr/>
      <dgm:t>
        <a:bodyPr/>
        <a:lstStyle/>
        <a:p>
          <a:endParaRPr lang="ru-RU"/>
        </a:p>
      </dgm:t>
    </dgm:pt>
    <dgm:pt modelId="{FC7253F6-2471-404D-8E0C-75D80C8F4BDB}" type="sibTrans" cxnId="{9C0657D9-EBDF-4B8B-BD64-D549B427A0A1}">
      <dgm:prSet/>
      <dgm:spPr/>
      <dgm:t>
        <a:bodyPr/>
        <a:lstStyle/>
        <a:p>
          <a:endParaRPr lang="ru-RU"/>
        </a:p>
      </dgm:t>
    </dgm:pt>
    <dgm:pt modelId="{9269A65C-0F39-46B2-A5AD-38F1B9171DD2}">
      <dgm:prSet phldrT="[Текст]"/>
      <dgm:spPr/>
      <dgm:t>
        <a:bodyPr/>
        <a:lstStyle/>
        <a:p>
          <a:r>
            <a:rPr lang="ru-RU" dirty="0" err="1" smtClean="0"/>
            <a:t>Первинності</a:t>
          </a:r>
          <a:endParaRPr lang="ru-RU" dirty="0"/>
        </a:p>
      </dgm:t>
    </dgm:pt>
    <dgm:pt modelId="{72D7860D-A166-41B5-B169-36CABB5BCC20}" type="parTrans" cxnId="{B3130A36-443D-46A3-AE4E-5EA0D5971BB2}">
      <dgm:prSet/>
      <dgm:spPr/>
      <dgm:t>
        <a:bodyPr/>
        <a:lstStyle/>
        <a:p>
          <a:endParaRPr lang="ru-RU"/>
        </a:p>
      </dgm:t>
    </dgm:pt>
    <dgm:pt modelId="{449DAE86-4978-4A51-B008-198463399551}" type="sibTrans" cxnId="{B3130A36-443D-46A3-AE4E-5EA0D5971BB2}">
      <dgm:prSet/>
      <dgm:spPr/>
      <dgm:t>
        <a:bodyPr/>
        <a:lstStyle/>
        <a:p>
          <a:endParaRPr lang="ru-RU"/>
        </a:p>
      </dgm:t>
    </dgm:pt>
    <dgm:pt modelId="{9DD6A0E3-B84C-4E77-BBE4-79F445DF3E78}">
      <dgm:prSet phldrT="[Текст]"/>
      <dgm:spPr/>
      <dgm:t>
        <a:bodyPr/>
        <a:lstStyle/>
        <a:p>
          <a:endParaRPr lang="ru-RU" dirty="0"/>
        </a:p>
      </dgm:t>
    </dgm:pt>
    <dgm:pt modelId="{FF7BA3D9-F58B-4AB7-97E3-5C4FF9E90C80}" type="parTrans" cxnId="{CDA38E24-D877-4189-B6AF-2009439234CE}">
      <dgm:prSet/>
      <dgm:spPr/>
      <dgm:t>
        <a:bodyPr/>
        <a:lstStyle/>
        <a:p>
          <a:endParaRPr lang="ru-RU"/>
        </a:p>
      </dgm:t>
    </dgm:pt>
    <dgm:pt modelId="{19699CDD-51A0-4034-BE7A-98747E53819E}" type="sibTrans" cxnId="{CDA38E24-D877-4189-B6AF-2009439234CE}">
      <dgm:prSet/>
      <dgm:spPr/>
      <dgm:t>
        <a:bodyPr/>
        <a:lstStyle/>
        <a:p>
          <a:endParaRPr lang="ru-RU"/>
        </a:p>
      </dgm:t>
    </dgm:pt>
    <dgm:pt modelId="{280DA585-18A1-4E30-B170-E47D36E06813}">
      <dgm:prSet phldrT="[Текст]"/>
      <dgm:spPr/>
      <dgm:t>
        <a:bodyPr/>
        <a:lstStyle/>
        <a:p>
          <a:r>
            <a:rPr lang="uk-UA" dirty="0" smtClean="0"/>
            <a:t>Вторинності</a:t>
          </a:r>
          <a:endParaRPr lang="ru-RU" dirty="0"/>
        </a:p>
      </dgm:t>
    </dgm:pt>
    <dgm:pt modelId="{A56821A0-9C12-46FB-A65C-6BE9D23C2C7B}" type="parTrans" cxnId="{449BD75B-A0BB-427D-95E0-58BE3E894E7C}">
      <dgm:prSet/>
      <dgm:spPr/>
      <dgm:t>
        <a:bodyPr/>
        <a:lstStyle/>
        <a:p>
          <a:endParaRPr lang="ru-RU"/>
        </a:p>
      </dgm:t>
    </dgm:pt>
    <dgm:pt modelId="{AA3A718A-2698-4059-8CAB-C01DB3615F09}" type="sibTrans" cxnId="{449BD75B-A0BB-427D-95E0-58BE3E894E7C}">
      <dgm:prSet/>
      <dgm:spPr/>
      <dgm:t>
        <a:bodyPr/>
        <a:lstStyle/>
        <a:p>
          <a:endParaRPr lang="ru-RU"/>
        </a:p>
      </dgm:t>
    </dgm:pt>
    <dgm:pt modelId="{EA434E47-710C-4B3E-B83F-602A12CC8279}">
      <dgm:prSet phldrT="[Текст]"/>
      <dgm:spPr/>
      <dgm:t>
        <a:bodyPr/>
        <a:lstStyle/>
        <a:p>
          <a:endParaRPr lang="ru-RU" dirty="0"/>
        </a:p>
      </dgm:t>
    </dgm:pt>
    <dgm:pt modelId="{C58C545E-E0C6-4B7E-BF50-ECF56F869041}" type="parTrans" cxnId="{04311C80-FA6E-48DB-87DA-E8E1E9B6846C}">
      <dgm:prSet/>
      <dgm:spPr/>
      <dgm:t>
        <a:bodyPr/>
        <a:lstStyle/>
        <a:p>
          <a:endParaRPr lang="ru-RU"/>
        </a:p>
      </dgm:t>
    </dgm:pt>
    <dgm:pt modelId="{D1FAD037-5B32-491C-B510-C6F8AAB69935}" type="sibTrans" cxnId="{04311C80-FA6E-48DB-87DA-E8E1E9B6846C}">
      <dgm:prSet/>
      <dgm:spPr/>
      <dgm:t>
        <a:bodyPr/>
        <a:lstStyle/>
        <a:p>
          <a:endParaRPr lang="ru-RU"/>
        </a:p>
      </dgm:t>
    </dgm:pt>
    <dgm:pt modelId="{C475E031-FBE4-42C0-ACB7-30AF5A801A3E}">
      <dgm:prSet phldrT="[Текст]"/>
      <dgm:spPr/>
      <dgm:t>
        <a:bodyPr/>
        <a:lstStyle/>
        <a:p>
          <a:r>
            <a:rPr lang="ru-RU" dirty="0" err="1" smtClean="0"/>
            <a:t>Загального</a:t>
          </a:r>
          <a:r>
            <a:rPr lang="ru-RU" dirty="0" smtClean="0"/>
            <a:t> </a:t>
          </a:r>
          <a:r>
            <a:rPr lang="ru-RU" dirty="0" err="1" smtClean="0"/>
            <a:t>користування</a:t>
          </a:r>
          <a:r>
            <a:rPr lang="ru-RU" dirty="0" smtClean="0"/>
            <a:t> </a:t>
          </a:r>
          <a:r>
            <a:rPr lang="ru-RU" dirty="0" err="1" smtClean="0"/>
            <a:t>природними</a:t>
          </a:r>
          <a:r>
            <a:rPr lang="ru-RU" dirty="0" smtClean="0"/>
            <a:t> </a:t>
          </a:r>
          <a:r>
            <a:rPr lang="ru-RU" dirty="0" err="1" smtClean="0"/>
            <a:t>об'єктами</a:t>
          </a:r>
          <a:endParaRPr lang="ru-RU" dirty="0"/>
        </a:p>
      </dgm:t>
    </dgm:pt>
    <dgm:pt modelId="{A56CF2D8-BE62-497B-81D9-B987924D7A8D}" type="parTrans" cxnId="{38ED9ABB-787D-4E13-8798-4DB2120A1F2C}">
      <dgm:prSet/>
      <dgm:spPr/>
      <dgm:t>
        <a:bodyPr/>
        <a:lstStyle/>
        <a:p>
          <a:endParaRPr lang="ru-RU"/>
        </a:p>
      </dgm:t>
    </dgm:pt>
    <dgm:pt modelId="{69BB46B3-EF18-438E-8102-9ED6A3E8F69A}" type="sibTrans" cxnId="{38ED9ABB-787D-4E13-8798-4DB2120A1F2C}">
      <dgm:prSet/>
      <dgm:spPr/>
      <dgm:t>
        <a:bodyPr/>
        <a:lstStyle/>
        <a:p>
          <a:endParaRPr lang="ru-RU"/>
        </a:p>
      </dgm:t>
    </dgm:pt>
    <dgm:pt modelId="{ED15178B-6229-4016-A8DF-AEF9B5A06C26}">
      <dgm:prSet phldrT="[Текст]"/>
      <dgm:spPr/>
      <dgm:t>
        <a:bodyPr/>
        <a:lstStyle/>
        <a:p>
          <a:endParaRPr lang="ru-RU" dirty="0"/>
        </a:p>
      </dgm:t>
    </dgm:pt>
    <dgm:pt modelId="{BED4AE1E-EBC8-43C4-9DAB-DBA7E586C6D4}" type="parTrans" cxnId="{63F1FD43-1202-4498-953D-B005162DD709}">
      <dgm:prSet/>
      <dgm:spPr/>
      <dgm:t>
        <a:bodyPr/>
        <a:lstStyle/>
        <a:p>
          <a:endParaRPr lang="ru-RU"/>
        </a:p>
      </dgm:t>
    </dgm:pt>
    <dgm:pt modelId="{3BA37980-5E8A-4CF0-B637-6C581AB23827}" type="sibTrans" cxnId="{63F1FD43-1202-4498-953D-B005162DD709}">
      <dgm:prSet/>
      <dgm:spPr/>
      <dgm:t>
        <a:bodyPr/>
        <a:lstStyle/>
        <a:p>
          <a:endParaRPr lang="ru-RU"/>
        </a:p>
      </dgm:t>
    </dgm:pt>
    <dgm:pt modelId="{7BBD5F6A-65BA-4C90-B599-7E00B1D4B4DB}">
      <dgm:prSet phldrT="[Текст]"/>
      <dgm:spPr/>
      <dgm:t>
        <a:bodyPr/>
        <a:lstStyle/>
        <a:p>
          <a:r>
            <a:rPr lang="uk-UA" dirty="0" smtClean="0"/>
            <a:t>Спільним користуванням природними об’єктами</a:t>
          </a:r>
          <a:endParaRPr lang="ru-RU" dirty="0"/>
        </a:p>
      </dgm:t>
    </dgm:pt>
    <dgm:pt modelId="{2C0A7BEB-8944-4009-931C-D528D684F91F}" type="parTrans" cxnId="{6BB57758-BEF7-4855-AB7A-9333A8735FD6}">
      <dgm:prSet/>
      <dgm:spPr/>
      <dgm:t>
        <a:bodyPr/>
        <a:lstStyle/>
        <a:p>
          <a:endParaRPr lang="ru-RU"/>
        </a:p>
      </dgm:t>
    </dgm:pt>
    <dgm:pt modelId="{5E1491B5-92A3-45D8-B545-4C41E7EBAC50}" type="sibTrans" cxnId="{6BB57758-BEF7-4855-AB7A-9333A8735FD6}">
      <dgm:prSet/>
      <dgm:spPr/>
      <dgm:t>
        <a:bodyPr/>
        <a:lstStyle/>
        <a:p>
          <a:endParaRPr lang="ru-RU"/>
        </a:p>
      </dgm:t>
    </dgm:pt>
    <dgm:pt modelId="{BC47E613-918A-40B6-A317-4B82626D4D37}">
      <dgm:prSet phldrT="[Текст]"/>
      <dgm:spPr/>
      <dgm:t>
        <a:bodyPr/>
        <a:lstStyle/>
        <a:p>
          <a:r>
            <a:rPr lang="uk-UA" dirty="0" smtClean="0"/>
            <a:t>Відособленого користуванням природними об’єктами</a:t>
          </a:r>
          <a:endParaRPr lang="ru-RU" dirty="0"/>
        </a:p>
      </dgm:t>
    </dgm:pt>
    <dgm:pt modelId="{A486A9ED-0959-4339-9ABF-838797B3D4D9}" type="parTrans" cxnId="{38A88549-AC4D-4A87-BCCA-0DA3F971C543}">
      <dgm:prSet/>
      <dgm:spPr/>
      <dgm:t>
        <a:bodyPr/>
        <a:lstStyle/>
        <a:p>
          <a:endParaRPr lang="ru-RU"/>
        </a:p>
      </dgm:t>
    </dgm:pt>
    <dgm:pt modelId="{8150991C-DB6F-4585-8521-9DF54C6C8627}" type="sibTrans" cxnId="{38A88549-AC4D-4A87-BCCA-0DA3F971C543}">
      <dgm:prSet/>
      <dgm:spPr/>
      <dgm:t>
        <a:bodyPr/>
        <a:lstStyle/>
        <a:p>
          <a:endParaRPr lang="ru-RU"/>
        </a:p>
      </dgm:t>
    </dgm:pt>
    <dgm:pt modelId="{6A5C4E35-27EF-4452-8779-7098A0DF3775}">
      <dgm:prSet phldrT="[Текст]"/>
      <dgm:spPr/>
      <dgm:t>
        <a:bodyPr/>
        <a:lstStyle/>
        <a:p>
          <a:endParaRPr lang="ru-RU" dirty="0"/>
        </a:p>
      </dgm:t>
    </dgm:pt>
    <dgm:pt modelId="{E8827FE3-3714-42ED-BE56-44DA29577F79}" type="sibTrans" cxnId="{C0074ADB-3272-4DD6-B36F-63AD06F3A0FB}">
      <dgm:prSet/>
      <dgm:spPr/>
      <dgm:t>
        <a:bodyPr/>
        <a:lstStyle/>
        <a:p>
          <a:endParaRPr lang="ru-RU"/>
        </a:p>
      </dgm:t>
    </dgm:pt>
    <dgm:pt modelId="{F5A1C556-52CE-4096-907B-62A1F0CB676E}" type="parTrans" cxnId="{C0074ADB-3272-4DD6-B36F-63AD06F3A0FB}">
      <dgm:prSet/>
      <dgm:spPr/>
      <dgm:t>
        <a:bodyPr/>
        <a:lstStyle/>
        <a:p>
          <a:endParaRPr lang="ru-RU"/>
        </a:p>
      </dgm:t>
    </dgm:pt>
    <dgm:pt modelId="{7E405589-5BFD-4734-B08E-68B44C1E0732}" type="pres">
      <dgm:prSet presAssocID="{F9FDD07E-7656-4B2E-B0F6-D8E5138BCBC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A5183C-1AEF-4D81-ABEC-440EBA518A64}" type="pres">
      <dgm:prSet presAssocID="{44711D57-28CE-466D-A719-5F9D7C8889C1}" presName="composite" presStyleCnt="0"/>
      <dgm:spPr/>
    </dgm:pt>
    <dgm:pt modelId="{506D1B6B-1E99-43F6-8602-08D8584694BF}" type="pres">
      <dgm:prSet presAssocID="{44711D57-28CE-466D-A719-5F9D7C8889C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C446E-6D45-4EAB-BC9F-BF8056787211}" type="pres">
      <dgm:prSet presAssocID="{44711D57-28CE-466D-A719-5F9D7C8889C1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539652-4228-40F2-AB0F-369B72BA9A7E}" type="pres">
      <dgm:prSet presAssocID="{FC7253F6-2471-404D-8E0C-75D80C8F4BDB}" presName="sp" presStyleCnt="0"/>
      <dgm:spPr/>
    </dgm:pt>
    <dgm:pt modelId="{A85BF547-07D2-4062-9337-BB36532FE82A}" type="pres">
      <dgm:prSet presAssocID="{9DD6A0E3-B84C-4E77-BBE4-79F445DF3E78}" presName="composite" presStyleCnt="0"/>
      <dgm:spPr/>
    </dgm:pt>
    <dgm:pt modelId="{5B6419B7-243F-4080-ADFE-E95366770C52}" type="pres">
      <dgm:prSet presAssocID="{9DD6A0E3-B84C-4E77-BBE4-79F445DF3E78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0CA2C4-E737-4156-AFA4-2CC47E11685A}" type="pres">
      <dgm:prSet presAssocID="{9DD6A0E3-B84C-4E77-BBE4-79F445DF3E78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697D5-8BA1-4F21-9D44-740EFDEE8665}" type="pres">
      <dgm:prSet presAssocID="{19699CDD-51A0-4034-BE7A-98747E53819E}" presName="sp" presStyleCnt="0"/>
      <dgm:spPr/>
    </dgm:pt>
    <dgm:pt modelId="{392CF2EB-FF18-458B-9B09-36F2DD7BC378}" type="pres">
      <dgm:prSet presAssocID="{EA434E47-710C-4B3E-B83F-602A12CC8279}" presName="composite" presStyleCnt="0"/>
      <dgm:spPr/>
    </dgm:pt>
    <dgm:pt modelId="{E2F9855F-459D-4126-B4B3-A21DF19E9ABE}" type="pres">
      <dgm:prSet presAssocID="{EA434E47-710C-4B3E-B83F-602A12CC827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BE6D42-A567-4BD1-8562-EEBB05E8FCED}" type="pres">
      <dgm:prSet presAssocID="{EA434E47-710C-4B3E-B83F-602A12CC827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F2D1E-1567-4394-AA68-F1761CB51DD3}" type="pres">
      <dgm:prSet presAssocID="{D1FAD037-5B32-491C-B510-C6F8AAB69935}" presName="sp" presStyleCnt="0"/>
      <dgm:spPr/>
    </dgm:pt>
    <dgm:pt modelId="{C224B2BB-115D-4895-B921-6A6062358FB4}" type="pres">
      <dgm:prSet presAssocID="{ED15178B-6229-4016-A8DF-AEF9B5A06C26}" presName="composite" presStyleCnt="0"/>
      <dgm:spPr/>
    </dgm:pt>
    <dgm:pt modelId="{5F017E91-C19E-48D3-9127-21C5FDABA024}" type="pres">
      <dgm:prSet presAssocID="{ED15178B-6229-4016-A8DF-AEF9B5A06C2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CCC8A-1597-48D1-B06A-2805C5449961}" type="pres">
      <dgm:prSet presAssocID="{ED15178B-6229-4016-A8DF-AEF9B5A06C2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D5FBF7-B398-45BE-BCEC-170F46C112CF}" type="pres">
      <dgm:prSet presAssocID="{3BA37980-5E8A-4CF0-B637-6C581AB23827}" presName="sp" presStyleCnt="0"/>
      <dgm:spPr/>
    </dgm:pt>
    <dgm:pt modelId="{CBB748CB-753B-4342-B271-F0663ECBEF61}" type="pres">
      <dgm:prSet presAssocID="{6A5C4E35-27EF-4452-8779-7098A0DF3775}" presName="composite" presStyleCnt="0"/>
      <dgm:spPr/>
    </dgm:pt>
    <dgm:pt modelId="{E2BD8756-70EA-40B7-A5ED-FA46FAB6A5F4}" type="pres">
      <dgm:prSet presAssocID="{6A5C4E35-27EF-4452-8779-7098A0DF377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B6FFD6-D966-4204-9CBC-3D4DCE77BE07}" type="pres">
      <dgm:prSet presAssocID="{6A5C4E35-27EF-4452-8779-7098A0DF377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311C80-FA6E-48DB-87DA-E8E1E9B6846C}" srcId="{F9FDD07E-7656-4B2E-B0F6-D8E5138BCBCD}" destId="{EA434E47-710C-4B3E-B83F-602A12CC8279}" srcOrd="2" destOrd="0" parTransId="{C58C545E-E0C6-4B7E-BF50-ECF56F869041}" sibTransId="{D1FAD037-5B32-491C-B510-C6F8AAB69935}"/>
    <dgm:cxn modelId="{38ED9ABB-787D-4E13-8798-4DB2120A1F2C}" srcId="{EA434E47-710C-4B3E-B83F-602A12CC8279}" destId="{C475E031-FBE4-42C0-ACB7-30AF5A801A3E}" srcOrd="0" destOrd="0" parTransId="{A56CF2D8-BE62-497B-81D9-B987924D7A8D}" sibTransId="{69BB46B3-EF18-438E-8102-9ED6A3E8F69A}"/>
    <dgm:cxn modelId="{9C0657D9-EBDF-4B8B-BD64-D549B427A0A1}" srcId="{F9FDD07E-7656-4B2E-B0F6-D8E5138BCBCD}" destId="{44711D57-28CE-466D-A719-5F9D7C8889C1}" srcOrd="0" destOrd="0" parTransId="{9A0A960A-0D18-4E13-B02A-18E0E1ADA4B9}" sibTransId="{FC7253F6-2471-404D-8E0C-75D80C8F4BDB}"/>
    <dgm:cxn modelId="{9019E5F8-3812-474C-9C23-3DDA4AE799A7}" type="presOf" srcId="{280DA585-18A1-4E30-B170-E47D36E06813}" destId="{8E0CA2C4-E737-4156-AFA4-2CC47E11685A}" srcOrd="0" destOrd="0" presId="urn:microsoft.com/office/officeart/2005/8/layout/chevron2"/>
    <dgm:cxn modelId="{CDA38E24-D877-4189-B6AF-2009439234CE}" srcId="{F9FDD07E-7656-4B2E-B0F6-D8E5138BCBCD}" destId="{9DD6A0E3-B84C-4E77-BBE4-79F445DF3E78}" srcOrd="1" destOrd="0" parTransId="{FF7BA3D9-F58B-4AB7-97E3-5C4FF9E90C80}" sibTransId="{19699CDD-51A0-4034-BE7A-98747E53819E}"/>
    <dgm:cxn modelId="{F89C1786-ABB8-44E1-89A5-453F9D0F1017}" type="presOf" srcId="{7BBD5F6A-65BA-4C90-B599-7E00B1D4B4DB}" destId="{B9FCCC8A-1597-48D1-B06A-2805C5449961}" srcOrd="0" destOrd="0" presId="urn:microsoft.com/office/officeart/2005/8/layout/chevron2"/>
    <dgm:cxn modelId="{527F103D-5B9C-4A35-837E-986341BBDE6B}" type="presOf" srcId="{6A5C4E35-27EF-4452-8779-7098A0DF3775}" destId="{E2BD8756-70EA-40B7-A5ED-FA46FAB6A5F4}" srcOrd="0" destOrd="0" presId="urn:microsoft.com/office/officeart/2005/8/layout/chevron2"/>
    <dgm:cxn modelId="{449BD75B-A0BB-427D-95E0-58BE3E894E7C}" srcId="{9DD6A0E3-B84C-4E77-BBE4-79F445DF3E78}" destId="{280DA585-18A1-4E30-B170-E47D36E06813}" srcOrd="0" destOrd="0" parTransId="{A56821A0-9C12-46FB-A65C-6BE9D23C2C7B}" sibTransId="{AA3A718A-2698-4059-8CAB-C01DB3615F09}"/>
    <dgm:cxn modelId="{4FE5CDA0-8777-42EF-A7E8-AE151F3895BF}" type="presOf" srcId="{EA434E47-710C-4B3E-B83F-602A12CC8279}" destId="{E2F9855F-459D-4126-B4B3-A21DF19E9ABE}" srcOrd="0" destOrd="0" presId="urn:microsoft.com/office/officeart/2005/8/layout/chevron2"/>
    <dgm:cxn modelId="{CBDD3D32-2D3F-49AE-A1B7-25E461312CE1}" type="presOf" srcId="{BC47E613-918A-40B6-A317-4B82626D4D37}" destId="{D2B6FFD6-D966-4204-9CBC-3D4DCE77BE07}" srcOrd="0" destOrd="0" presId="urn:microsoft.com/office/officeart/2005/8/layout/chevron2"/>
    <dgm:cxn modelId="{C745EDBD-FDDE-46ED-B191-EBF3757D1E0A}" type="presOf" srcId="{9269A65C-0F39-46B2-A5AD-38F1B9171DD2}" destId="{0B9C446E-6D45-4EAB-BC9F-BF8056787211}" srcOrd="0" destOrd="0" presId="urn:microsoft.com/office/officeart/2005/8/layout/chevron2"/>
    <dgm:cxn modelId="{C0074ADB-3272-4DD6-B36F-63AD06F3A0FB}" srcId="{F9FDD07E-7656-4B2E-B0F6-D8E5138BCBCD}" destId="{6A5C4E35-27EF-4452-8779-7098A0DF3775}" srcOrd="4" destOrd="0" parTransId="{F5A1C556-52CE-4096-907B-62A1F0CB676E}" sibTransId="{E8827FE3-3714-42ED-BE56-44DA29577F79}"/>
    <dgm:cxn modelId="{6BB57758-BEF7-4855-AB7A-9333A8735FD6}" srcId="{ED15178B-6229-4016-A8DF-AEF9B5A06C26}" destId="{7BBD5F6A-65BA-4C90-B599-7E00B1D4B4DB}" srcOrd="0" destOrd="0" parTransId="{2C0A7BEB-8944-4009-931C-D528D684F91F}" sibTransId="{5E1491B5-92A3-45D8-B545-4C41E7EBAC50}"/>
    <dgm:cxn modelId="{A381E2FA-246A-4ACC-8878-763DF9AEF99B}" type="presOf" srcId="{C475E031-FBE4-42C0-ACB7-30AF5A801A3E}" destId="{8FBE6D42-A567-4BD1-8562-EEBB05E8FCED}" srcOrd="0" destOrd="0" presId="urn:microsoft.com/office/officeart/2005/8/layout/chevron2"/>
    <dgm:cxn modelId="{5F73837C-7744-44A9-9B0A-C78B376F550B}" type="presOf" srcId="{ED15178B-6229-4016-A8DF-AEF9B5A06C26}" destId="{5F017E91-C19E-48D3-9127-21C5FDABA024}" srcOrd="0" destOrd="0" presId="urn:microsoft.com/office/officeart/2005/8/layout/chevron2"/>
    <dgm:cxn modelId="{5130AD6D-F16E-4495-97BE-D529FFAA8B4D}" type="presOf" srcId="{44711D57-28CE-466D-A719-5F9D7C8889C1}" destId="{506D1B6B-1E99-43F6-8602-08D8584694BF}" srcOrd="0" destOrd="0" presId="urn:microsoft.com/office/officeart/2005/8/layout/chevron2"/>
    <dgm:cxn modelId="{78C8AB0E-4CF9-4F19-A4E2-B5A8EFC83205}" type="presOf" srcId="{F9FDD07E-7656-4B2E-B0F6-D8E5138BCBCD}" destId="{7E405589-5BFD-4734-B08E-68B44C1E0732}" srcOrd="0" destOrd="0" presId="urn:microsoft.com/office/officeart/2005/8/layout/chevron2"/>
    <dgm:cxn modelId="{63F1FD43-1202-4498-953D-B005162DD709}" srcId="{F9FDD07E-7656-4B2E-B0F6-D8E5138BCBCD}" destId="{ED15178B-6229-4016-A8DF-AEF9B5A06C26}" srcOrd="3" destOrd="0" parTransId="{BED4AE1E-EBC8-43C4-9DAB-DBA7E586C6D4}" sibTransId="{3BA37980-5E8A-4CF0-B637-6C581AB23827}"/>
    <dgm:cxn modelId="{38A88549-AC4D-4A87-BCCA-0DA3F971C543}" srcId="{6A5C4E35-27EF-4452-8779-7098A0DF3775}" destId="{BC47E613-918A-40B6-A317-4B82626D4D37}" srcOrd="0" destOrd="0" parTransId="{A486A9ED-0959-4339-9ABF-838797B3D4D9}" sibTransId="{8150991C-DB6F-4585-8521-9DF54C6C8627}"/>
    <dgm:cxn modelId="{CE4ABF8C-E77C-4E48-AE79-887EE1EC1339}" type="presOf" srcId="{9DD6A0E3-B84C-4E77-BBE4-79F445DF3E78}" destId="{5B6419B7-243F-4080-ADFE-E95366770C52}" srcOrd="0" destOrd="0" presId="urn:microsoft.com/office/officeart/2005/8/layout/chevron2"/>
    <dgm:cxn modelId="{B3130A36-443D-46A3-AE4E-5EA0D5971BB2}" srcId="{44711D57-28CE-466D-A719-5F9D7C8889C1}" destId="{9269A65C-0F39-46B2-A5AD-38F1B9171DD2}" srcOrd="0" destOrd="0" parTransId="{72D7860D-A166-41B5-B169-36CABB5BCC20}" sibTransId="{449DAE86-4978-4A51-B008-198463399551}"/>
    <dgm:cxn modelId="{13CA92DA-1886-4034-A55B-C233128C5DBA}" type="presParOf" srcId="{7E405589-5BFD-4734-B08E-68B44C1E0732}" destId="{5CA5183C-1AEF-4D81-ABEC-440EBA518A64}" srcOrd="0" destOrd="0" presId="urn:microsoft.com/office/officeart/2005/8/layout/chevron2"/>
    <dgm:cxn modelId="{478CF536-3BF3-493D-9554-A8805BAFE941}" type="presParOf" srcId="{5CA5183C-1AEF-4D81-ABEC-440EBA518A64}" destId="{506D1B6B-1E99-43F6-8602-08D8584694BF}" srcOrd="0" destOrd="0" presId="urn:microsoft.com/office/officeart/2005/8/layout/chevron2"/>
    <dgm:cxn modelId="{B642F5C5-DA0C-4A09-AA66-95CE4CAB26C4}" type="presParOf" srcId="{5CA5183C-1AEF-4D81-ABEC-440EBA518A64}" destId="{0B9C446E-6D45-4EAB-BC9F-BF8056787211}" srcOrd="1" destOrd="0" presId="urn:microsoft.com/office/officeart/2005/8/layout/chevron2"/>
    <dgm:cxn modelId="{5705171C-1267-4086-BBD4-4D675EB4CE57}" type="presParOf" srcId="{7E405589-5BFD-4734-B08E-68B44C1E0732}" destId="{6B539652-4228-40F2-AB0F-369B72BA9A7E}" srcOrd="1" destOrd="0" presId="urn:microsoft.com/office/officeart/2005/8/layout/chevron2"/>
    <dgm:cxn modelId="{896998DC-5A97-4FF2-B489-06F2817420F7}" type="presParOf" srcId="{7E405589-5BFD-4734-B08E-68B44C1E0732}" destId="{A85BF547-07D2-4062-9337-BB36532FE82A}" srcOrd="2" destOrd="0" presId="urn:microsoft.com/office/officeart/2005/8/layout/chevron2"/>
    <dgm:cxn modelId="{BBE8D09D-A001-4C19-86B7-91C4187C4D1C}" type="presParOf" srcId="{A85BF547-07D2-4062-9337-BB36532FE82A}" destId="{5B6419B7-243F-4080-ADFE-E95366770C52}" srcOrd="0" destOrd="0" presId="urn:microsoft.com/office/officeart/2005/8/layout/chevron2"/>
    <dgm:cxn modelId="{3AF53B2F-CB82-4D45-88EF-89B9B8CAAC57}" type="presParOf" srcId="{A85BF547-07D2-4062-9337-BB36532FE82A}" destId="{8E0CA2C4-E737-4156-AFA4-2CC47E11685A}" srcOrd="1" destOrd="0" presId="urn:microsoft.com/office/officeart/2005/8/layout/chevron2"/>
    <dgm:cxn modelId="{F027AC68-C4E9-4370-AB88-AF618A2A5322}" type="presParOf" srcId="{7E405589-5BFD-4734-B08E-68B44C1E0732}" destId="{261697D5-8BA1-4F21-9D44-740EFDEE8665}" srcOrd="3" destOrd="0" presId="urn:microsoft.com/office/officeart/2005/8/layout/chevron2"/>
    <dgm:cxn modelId="{CEC3B30A-7D65-4AAA-A2FE-BD8EBE02F110}" type="presParOf" srcId="{7E405589-5BFD-4734-B08E-68B44C1E0732}" destId="{392CF2EB-FF18-458B-9B09-36F2DD7BC378}" srcOrd="4" destOrd="0" presId="urn:microsoft.com/office/officeart/2005/8/layout/chevron2"/>
    <dgm:cxn modelId="{76E1CE48-AC6A-4D2F-B3D9-BF4BF49B58F8}" type="presParOf" srcId="{392CF2EB-FF18-458B-9B09-36F2DD7BC378}" destId="{E2F9855F-459D-4126-B4B3-A21DF19E9ABE}" srcOrd="0" destOrd="0" presId="urn:microsoft.com/office/officeart/2005/8/layout/chevron2"/>
    <dgm:cxn modelId="{F017A8CB-BD07-448D-B8DB-87CCFF8DB0DA}" type="presParOf" srcId="{392CF2EB-FF18-458B-9B09-36F2DD7BC378}" destId="{8FBE6D42-A567-4BD1-8562-EEBB05E8FCED}" srcOrd="1" destOrd="0" presId="urn:microsoft.com/office/officeart/2005/8/layout/chevron2"/>
    <dgm:cxn modelId="{D46C6BF4-0171-4BF6-8E54-3F060E7F05B4}" type="presParOf" srcId="{7E405589-5BFD-4734-B08E-68B44C1E0732}" destId="{198F2D1E-1567-4394-AA68-F1761CB51DD3}" srcOrd="5" destOrd="0" presId="urn:microsoft.com/office/officeart/2005/8/layout/chevron2"/>
    <dgm:cxn modelId="{072EE94E-C7F1-4FC2-9DF2-84365804B052}" type="presParOf" srcId="{7E405589-5BFD-4734-B08E-68B44C1E0732}" destId="{C224B2BB-115D-4895-B921-6A6062358FB4}" srcOrd="6" destOrd="0" presId="urn:microsoft.com/office/officeart/2005/8/layout/chevron2"/>
    <dgm:cxn modelId="{2196CF64-BE5D-45B4-8A72-2312AC0D70C0}" type="presParOf" srcId="{C224B2BB-115D-4895-B921-6A6062358FB4}" destId="{5F017E91-C19E-48D3-9127-21C5FDABA024}" srcOrd="0" destOrd="0" presId="urn:microsoft.com/office/officeart/2005/8/layout/chevron2"/>
    <dgm:cxn modelId="{4E816513-991F-4BFA-8054-6431714213DF}" type="presParOf" srcId="{C224B2BB-115D-4895-B921-6A6062358FB4}" destId="{B9FCCC8A-1597-48D1-B06A-2805C5449961}" srcOrd="1" destOrd="0" presId="urn:microsoft.com/office/officeart/2005/8/layout/chevron2"/>
    <dgm:cxn modelId="{BF675B28-68E2-4B1A-8544-19C7B20AA0E7}" type="presParOf" srcId="{7E405589-5BFD-4734-B08E-68B44C1E0732}" destId="{37D5FBF7-B398-45BE-BCEC-170F46C112CF}" srcOrd="7" destOrd="0" presId="urn:microsoft.com/office/officeart/2005/8/layout/chevron2"/>
    <dgm:cxn modelId="{1D4663A1-3A19-4969-8EA8-2D6EADD70AD7}" type="presParOf" srcId="{7E405589-5BFD-4734-B08E-68B44C1E0732}" destId="{CBB748CB-753B-4342-B271-F0663ECBEF61}" srcOrd="8" destOrd="0" presId="urn:microsoft.com/office/officeart/2005/8/layout/chevron2"/>
    <dgm:cxn modelId="{7DCF9D37-16B4-44AE-9F8A-7AFE46CDC2A8}" type="presParOf" srcId="{CBB748CB-753B-4342-B271-F0663ECBEF61}" destId="{E2BD8756-70EA-40B7-A5ED-FA46FAB6A5F4}" srcOrd="0" destOrd="0" presId="urn:microsoft.com/office/officeart/2005/8/layout/chevron2"/>
    <dgm:cxn modelId="{788E2862-06D5-4874-88C4-23219A1459D8}" type="presParOf" srcId="{CBB748CB-753B-4342-B271-F0663ECBEF61}" destId="{D2B6FFD6-D966-4204-9CBC-3D4DCE77BE0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00F710-2848-4136-BC10-C7835E0B5597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D9C1750-B2A1-4716-9CD6-DC4164731E65}">
      <dgm:prSet phldrT="[Текст]"/>
      <dgm:spPr/>
      <dgm:t>
        <a:bodyPr/>
        <a:lstStyle/>
        <a:p>
          <a:r>
            <a:rPr lang="uk-UA" dirty="0" smtClean="0"/>
            <a:t>Тимчасовим</a:t>
          </a:r>
          <a:endParaRPr lang="ru-RU" dirty="0"/>
        </a:p>
      </dgm:t>
    </dgm:pt>
    <dgm:pt modelId="{D45791BD-B005-4F0D-A25D-7EC628C97152}" type="parTrans" cxnId="{02A5F6DC-FCD9-4566-B0A3-745E6B7FB06E}">
      <dgm:prSet/>
      <dgm:spPr/>
      <dgm:t>
        <a:bodyPr/>
        <a:lstStyle/>
        <a:p>
          <a:endParaRPr lang="ru-RU"/>
        </a:p>
      </dgm:t>
    </dgm:pt>
    <dgm:pt modelId="{494487EB-6535-4CF6-B972-39A92883CDE1}" type="sibTrans" cxnId="{02A5F6DC-FCD9-4566-B0A3-745E6B7FB06E}">
      <dgm:prSet/>
      <dgm:spPr/>
      <dgm:t>
        <a:bodyPr/>
        <a:lstStyle/>
        <a:p>
          <a:endParaRPr lang="ru-RU"/>
        </a:p>
      </dgm:t>
    </dgm:pt>
    <dgm:pt modelId="{EC7CC6D0-F6CD-4378-BD4D-4D7D4429D556}">
      <dgm:prSet phldrT="[Текст]"/>
      <dgm:spPr/>
      <dgm:t>
        <a:bodyPr/>
        <a:lstStyle/>
        <a:p>
          <a:r>
            <a:rPr lang="uk-UA" dirty="0" smtClean="0"/>
            <a:t>Відособленим</a:t>
          </a:r>
          <a:endParaRPr lang="ru-RU" dirty="0"/>
        </a:p>
      </dgm:t>
    </dgm:pt>
    <dgm:pt modelId="{380391D7-3854-4CF0-9243-79466AB0CB99}" type="parTrans" cxnId="{105EE068-6A94-4AFC-BF49-E97039D3771C}">
      <dgm:prSet/>
      <dgm:spPr/>
      <dgm:t>
        <a:bodyPr/>
        <a:lstStyle/>
        <a:p>
          <a:endParaRPr lang="ru-RU"/>
        </a:p>
      </dgm:t>
    </dgm:pt>
    <dgm:pt modelId="{BB365C47-0B73-4BA1-9C98-FFBFD28B4173}" type="sibTrans" cxnId="{105EE068-6A94-4AFC-BF49-E97039D3771C}">
      <dgm:prSet/>
      <dgm:spPr/>
      <dgm:t>
        <a:bodyPr/>
        <a:lstStyle/>
        <a:p>
          <a:endParaRPr lang="ru-RU"/>
        </a:p>
      </dgm:t>
    </dgm:pt>
    <dgm:pt modelId="{F2CC44BC-B9FD-4457-956F-16F8B3B34232}">
      <dgm:prSet phldrT="[Текст]"/>
      <dgm:spPr/>
      <dgm:t>
        <a:bodyPr/>
        <a:lstStyle/>
        <a:p>
          <a:r>
            <a:rPr lang="uk-UA" dirty="0" smtClean="0"/>
            <a:t>Спільним</a:t>
          </a:r>
          <a:endParaRPr lang="ru-RU" dirty="0"/>
        </a:p>
      </dgm:t>
    </dgm:pt>
    <dgm:pt modelId="{E767F46A-C544-4172-B40D-D2D6B1915229}" type="parTrans" cxnId="{976A341E-6AD8-4D5F-8716-0E7C19A87C13}">
      <dgm:prSet/>
      <dgm:spPr/>
      <dgm:t>
        <a:bodyPr/>
        <a:lstStyle/>
        <a:p>
          <a:endParaRPr lang="ru-RU"/>
        </a:p>
      </dgm:t>
    </dgm:pt>
    <dgm:pt modelId="{A630AC4B-2277-40A2-A0B7-865AFC8EBF47}" type="sibTrans" cxnId="{976A341E-6AD8-4D5F-8716-0E7C19A87C13}">
      <dgm:prSet/>
      <dgm:spPr/>
      <dgm:t>
        <a:bodyPr/>
        <a:lstStyle/>
        <a:p>
          <a:endParaRPr lang="ru-RU"/>
        </a:p>
      </dgm:t>
    </dgm:pt>
    <dgm:pt modelId="{7D297F62-DF0E-4169-B4DF-8BA6A2168C99}">
      <dgm:prSet phldrT="[Текст]"/>
      <dgm:spPr/>
      <dgm:t>
        <a:bodyPr/>
        <a:lstStyle/>
        <a:p>
          <a:r>
            <a:rPr lang="uk-UA" dirty="0" smtClean="0"/>
            <a:t>Загальним</a:t>
          </a:r>
          <a:endParaRPr lang="ru-RU" dirty="0"/>
        </a:p>
      </dgm:t>
    </dgm:pt>
    <dgm:pt modelId="{339AC54A-762C-4F76-8CCE-2FB5E70998C7}" type="parTrans" cxnId="{17BCA0F9-3EB9-4ECB-B0B2-F7A0AE0C878B}">
      <dgm:prSet/>
      <dgm:spPr/>
      <dgm:t>
        <a:bodyPr/>
        <a:lstStyle/>
        <a:p>
          <a:endParaRPr lang="ru-RU"/>
        </a:p>
      </dgm:t>
    </dgm:pt>
    <dgm:pt modelId="{114103A3-D2FA-411C-9772-3492A65421A9}" type="sibTrans" cxnId="{17BCA0F9-3EB9-4ECB-B0B2-F7A0AE0C878B}">
      <dgm:prSet/>
      <dgm:spPr/>
      <dgm:t>
        <a:bodyPr/>
        <a:lstStyle/>
        <a:p>
          <a:endParaRPr lang="ru-RU"/>
        </a:p>
      </dgm:t>
    </dgm:pt>
    <dgm:pt modelId="{1D32FD8C-9B0E-497C-B457-E1FEEC38A0F2}" type="pres">
      <dgm:prSet presAssocID="{D200F710-2848-4136-BC10-C7835E0B55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19033F-0DA3-4910-B38B-4D2A0A101EC8}" type="pres">
      <dgm:prSet presAssocID="{1D9C1750-B2A1-4716-9CD6-DC4164731E65}" presName="parentLin" presStyleCnt="0"/>
      <dgm:spPr/>
    </dgm:pt>
    <dgm:pt modelId="{FA859236-FBC1-4F70-AC1F-C5773A2BFD2E}" type="pres">
      <dgm:prSet presAssocID="{1D9C1750-B2A1-4716-9CD6-DC4164731E6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3B9427C-DB8D-4115-B173-C9543E8BA2EA}" type="pres">
      <dgm:prSet presAssocID="{1D9C1750-B2A1-4716-9CD6-DC4164731E6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4F6221-0327-45F3-89C6-6D7BA2DEFF6D}" type="pres">
      <dgm:prSet presAssocID="{1D9C1750-B2A1-4716-9CD6-DC4164731E65}" presName="negativeSpace" presStyleCnt="0"/>
      <dgm:spPr/>
    </dgm:pt>
    <dgm:pt modelId="{323B5A09-5DE7-4F48-BC1E-D736E410D509}" type="pres">
      <dgm:prSet presAssocID="{1D9C1750-B2A1-4716-9CD6-DC4164731E65}" presName="childText" presStyleLbl="conFgAcc1" presStyleIdx="0" presStyleCnt="4">
        <dgm:presLayoutVars>
          <dgm:bulletEnabled val="1"/>
        </dgm:presLayoutVars>
      </dgm:prSet>
      <dgm:spPr/>
    </dgm:pt>
    <dgm:pt modelId="{09527E3A-210F-439E-8E73-DBA3F1D67DDA}" type="pres">
      <dgm:prSet presAssocID="{494487EB-6535-4CF6-B972-39A92883CDE1}" presName="spaceBetweenRectangles" presStyleCnt="0"/>
      <dgm:spPr/>
    </dgm:pt>
    <dgm:pt modelId="{5155D735-82EC-4C72-88D1-3C104348E0D7}" type="pres">
      <dgm:prSet presAssocID="{EC7CC6D0-F6CD-4378-BD4D-4D7D4429D556}" presName="parentLin" presStyleCnt="0"/>
      <dgm:spPr/>
    </dgm:pt>
    <dgm:pt modelId="{01CAD894-601E-40BA-8019-405F98BA04D0}" type="pres">
      <dgm:prSet presAssocID="{EC7CC6D0-F6CD-4378-BD4D-4D7D4429D55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3EA2BD1-5C8A-4C73-9FBE-F06BB28FFEBD}" type="pres">
      <dgm:prSet presAssocID="{EC7CC6D0-F6CD-4378-BD4D-4D7D4429D55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F5E5D-6B14-4AD4-8FA1-82D6A6BD7F41}" type="pres">
      <dgm:prSet presAssocID="{EC7CC6D0-F6CD-4378-BD4D-4D7D4429D556}" presName="negativeSpace" presStyleCnt="0"/>
      <dgm:spPr/>
    </dgm:pt>
    <dgm:pt modelId="{C7ED22E3-2F7E-490B-8096-E0DA88E303E7}" type="pres">
      <dgm:prSet presAssocID="{EC7CC6D0-F6CD-4378-BD4D-4D7D4429D556}" presName="childText" presStyleLbl="conFgAcc1" presStyleIdx="1" presStyleCnt="4">
        <dgm:presLayoutVars>
          <dgm:bulletEnabled val="1"/>
        </dgm:presLayoutVars>
      </dgm:prSet>
      <dgm:spPr/>
    </dgm:pt>
    <dgm:pt modelId="{32C4BF11-8DD2-4D61-9939-59C70CC647F1}" type="pres">
      <dgm:prSet presAssocID="{BB365C47-0B73-4BA1-9C98-FFBFD28B4173}" presName="spaceBetweenRectangles" presStyleCnt="0"/>
      <dgm:spPr/>
    </dgm:pt>
    <dgm:pt modelId="{FF6E80CF-61C5-40B1-9F13-C510F86493DD}" type="pres">
      <dgm:prSet presAssocID="{F2CC44BC-B9FD-4457-956F-16F8B3B34232}" presName="parentLin" presStyleCnt="0"/>
      <dgm:spPr/>
    </dgm:pt>
    <dgm:pt modelId="{F9C63E29-7BD6-4780-B11D-83EA4CDF784D}" type="pres">
      <dgm:prSet presAssocID="{F2CC44BC-B9FD-4457-956F-16F8B3B34232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96A8662A-1371-4CDC-B246-7219D701CB6C}" type="pres">
      <dgm:prSet presAssocID="{F2CC44BC-B9FD-4457-956F-16F8B3B3423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213077-40B7-4A09-9472-7D850F23BCA0}" type="pres">
      <dgm:prSet presAssocID="{F2CC44BC-B9FD-4457-956F-16F8B3B34232}" presName="negativeSpace" presStyleCnt="0"/>
      <dgm:spPr/>
    </dgm:pt>
    <dgm:pt modelId="{F083A11D-7F23-424C-AC2A-DA8781B3E876}" type="pres">
      <dgm:prSet presAssocID="{F2CC44BC-B9FD-4457-956F-16F8B3B34232}" presName="childText" presStyleLbl="conFgAcc1" presStyleIdx="2" presStyleCnt="4">
        <dgm:presLayoutVars>
          <dgm:bulletEnabled val="1"/>
        </dgm:presLayoutVars>
      </dgm:prSet>
      <dgm:spPr/>
    </dgm:pt>
    <dgm:pt modelId="{22C0B684-45E9-4F8F-8DB6-7309605BB44A}" type="pres">
      <dgm:prSet presAssocID="{A630AC4B-2277-40A2-A0B7-865AFC8EBF47}" presName="spaceBetweenRectangles" presStyleCnt="0"/>
      <dgm:spPr/>
    </dgm:pt>
    <dgm:pt modelId="{E9EAC2A0-2120-4997-8E95-C8B2C2FE6366}" type="pres">
      <dgm:prSet presAssocID="{7D297F62-DF0E-4169-B4DF-8BA6A2168C99}" presName="parentLin" presStyleCnt="0"/>
      <dgm:spPr/>
    </dgm:pt>
    <dgm:pt modelId="{E4D573FF-E186-46D7-A9F9-E999213340F8}" type="pres">
      <dgm:prSet presAssocID="{7D297F62-DF0E-4169-B4DF-8BA6A2168C99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C07DD69-BEB6-40F9-B1C9-7B609301703D}" type="pres">
      <dgm:prSet presAssocID="{7D297F62-DF0E-4169-B4DF-8BA6A2168C9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1AAA5B-D028-48E8-81E9-0F2ABD75CC12}" type="pres">
      <dgm:prSet presAssocID="{7D297F62-DF0E-4169-B4DF-8BA6A2168C99}" presName="negativeSpace" presStyleCnt="0"/>
      <dgm:spPr/>
    </dgm:pt>
    <dgm:pt modelId="{11B6F003-52E1-4759-AD54-4E74C3C1DF2F}" type="pres">
      <dgm:prSet presAssocID="{7D297F62-DF0E-4169-B4DF-8BA6A2168C9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379156B-B324-4920-9DE9-A746E55E92C2}" type="presOf" srcId="{7D297F62-DF0E-4169-B4DF-8BA6A2168C99}" destId="{DC07DD69-BEB6-40F9-B1C9-7B609301703D}" srcOrd="1" destOrd="0" presId="urn:microsoft.com/office/officeart/2005/8/layout/list1"/>
    <dgm:cxn modelId="{B4DE983C-6B7F-4644-A168-8B4F52CA96BB}" type="presOf" srcId="{F2CC44BC-B9FD-4457-956F-16F8B3B34232}" destId="{96A8662A-1371-4CDC-B246-7219D701CB6C}" srcOrd="1" destOrd="0" presId="urn:microsoft.com/office/officeart/2005/8/layout/list1"/>
    <dgm:cxn modelId="{2E489D63-51CE-459A-803B-ECA249B0748B}" type="presOf" srcId="{D200F710-2848-4136-BC10-C7835E0B5597}" destId="{1D32FD8C-9B0E-497C-B457-E1FEEC38A0F2}" srcOrd="0" destOrd="0" presId="urn:microsoft.com/office/officeart/2005/8/layout/list1"/>
    <dgm:cxn modelId="{5DB9E24B-B32B-4461-8155-0B49431AD904}" type="presOf" srcId="{EC7CC6D0-F6CD-4378-BD4D-4D7D4429D556}" destId="{01CAD894-601E-40BA-8019-405F98BA04D0}" srcOrd="0" destOrd="0" presId="urn:microsoft.com/office/officeart/2005/8/layout/list1"/>
    <dgm:cxn modelId="{5697B5B7-4B29-44FD-9804-193DC52974DC}" type="presOf" srcId="{1D9C1750-B2A1-4716-9CD6-DC4164731E65}" destId="{FA859236-FBC1-4F70-AC1F-C5773A2BFD2E}" srcOrd="0" destOrd="0" presId="urn:microsoft.com/office/officeart/2005/8/layout/list1"/>
    <dgm:cxn modelId="{02A5F6DC-FCD9-4566-B0A3-745E6B7FB06E}" srcId="{D200F710-2848-4136-BC10-C7835E0B5597}" destId="{1D9C1750-B2A1-4716-9CD6-DC4164731E65}" srcOrd="0" destOrd="0" parTransId="{D45791BD-B005-4F0D-A25D-7EC628C97152}" sibTransId="{494487EB-6535-4CF6-B972-39A92883CDE1}"/>
    <dgm:cxn modelId="{17BCA0F9-3EB9-4ECB-B0B2-F7A0AE0C878B}" srcId="{D200F710-2848-4136-BC10-C7835E0B5597}" destId="{7D297F62-DF0E-4169-B4DF-8BA6A2168C99}" srcOrd="3" destOrd="0" parTransId="{339AC54A-762C-4F76-8CCE-2FB5E70998C7}" sibTransId="{114103A3-D2FA-411C-9772-3492A65421A9}"/>
    <dgm:cxn modelId="{105EE068-6A94-4AFC-BF49-E97039D3771C}" srcId="{D200F710-2848-4136-BC10-C7835E0B5597}" destId="{EC7CC6D0-F6CD-4378-BD4D-4D7D4429D556}" srcOrd="1" destOrd="0" parTransId="{380391D7-3854-4CF0-9243-79466AB0CB99}" sibTransId="{BB365C47-0B73-4BA1-9C98-FFBFD28B4173}"/>
    <dgm:cxn modelId="{D708775F-4E5E-4FC9-9BF3-6D57594A715D}" type="presOf" srcId="{1D9C1750-B2A1-4716-9CD6-DC4164731E65}" destId="{23B9427C-DB8D-4115-B173-C9543E8BA2EA}" srcOrd="1" destOrd="0" presId="urn:microsoft.com/office/officeart/2005/8/layout/list1"/>
    <dgm:cxn modelId="{2D8E989F-7BBE-4F11-A191-DD17156FD62D}" type="presOf" srcId="{7D297F62-DF0E-4169-B4DF-8BA6A2168C99}" destId="{E4D573FF-E186-46D7-A9F9-E999213340F8}" srcOrd="0" destOrd="0" presId="urn:microsoft.com/office/officeart/2005/8/layout/list1"/>
    <dgm:cxn modelId="{E4CE1603-5F91-4422-A8B7-709A63A49329}" type="presOf" srcId="{F2CC44BC-B9FD-4457-956F-16F8B3B34232}" destId="{F9C63E29-7BD6-4780-B11D-83EA4CDF784D}" srcOrd="0" destOrd="0" presId="urn:microsoft.com/office/officeart/2005/8/layout/list1"/>
    <dgm:cxn modelId="{976A341E-6AD8-4D5F-8716-0E7C19A87C13}" srcId="{D200F710-2848-4136-BC10-C7835E0B5597}" destId="{F2CC44BC-B9FD-4457-956F-16F8B3B34232}" srcOrd="2" destOrd="0" parTransId="{E767F46A-C544-4172-B40D-D2D6B1915229}" sibTransId="{A630AC4B-2277-40A2-A0B7-865AFC8EBF47}"/>
    <dgm:cxn modelId="{3DA69AEA-B869-44BD-9F7F-2284C5F47424}" type="presOf" srcId="{EC7CC6D0-F6CD-4378-BD4D-4D7D4429D556}" destId="{43EA2BD1-5C8A-4C73-9FBE-F06BB28FFEBD}" srcOrd="1" destOrd="0" presId="urn:microsoft.com/office/officeart/2005/8/layout/list1"/>
    <dgm:cxn modelId="{17D72712-19C7-43F6-9FC5-D28F5AD2FA72}" type="presParOf" srcId="{1D32FD8C-9B0E-497C-B457-E1FEEC38A0F2}" destId="{9A19033F-0DA3-4910-B38B-4D2A0A101EC8}" srcOrd="0" destOrd="0" presId="urn:microsoft.com/office/officeart/2005/8/layout/list1"/>
    <dgm:cxn modelId="{90D9E939-155A-4A3D-BA5E-02F855765221}" type="presParOf" srcId="{9A19033F-0DA3-4910-B38B-4D2A0A101EC8}" destId="{FA859236-FBC1-4F70-AC1F-C5773A2BFD2E}" srcOrd="0" destOrd="0" presId="urn:microsoft.com/office/officeart/2005/8/layout/list1"/>
    <dgm:cxn modelId="{1F2D4C50-3741-423C-A7E7-BE01FCD3C01B}" type="presParOf" srcId="{9A19033F-0DA3-4910-B38B-4D2A0A101EC8}" destId="{23B9427C-DB8D-4115-B173-C9543E8BA2EA}" srcOrd="1" destOrd="0" presId="urn:microsoft.com/office/officeart/2005/8/layout/list1"/>
    <dgm:cxn modelId="{609E2228-4AE2-4126-A2F8-6B4D85E5E2A1}" type="presParOf" srcId="{1D32FD8C-9B0E-497C-B457-E1FEEC38A0F2}" destId="{714F6221-0327-45F3-89C6-6D7BA2DEFF6D}" srcOrd="1" destOrd="0" presId="urn:microsoft.com/office/officeart/2005/8/layout/list1"/>
    <dgm:cxn modelId="{8CDDADAA-2B7F-46AE-A18E-BA6A1B820F9F}" type="presParOf" srcId="{1D32FD8C-9B0E-497C-B457-E1FEEC38A0F2}" destId="{323B5A09-5DE7-4F48-BC1E-D736E410D509}" srcOrd="2" destOrd="0" presId="urn:microsoft.com/office/officeart/2005/8/layout/list1"/>
    <dgm:cxn modelId="{45AD3FDB-DCD4-46E2-884D-6F934172029D}" type="presParOf" srcId="{1D32FD8C-9B0E-497C-B457-E1FEEC38A0F2}" destId="{09527E3A-210F-439E-8E73-DBA3F1D67DDA}" srcOrd="3" destOrd="0" presId="urn:microsoft.com/office/officeart/2005/8/layout/list1"/>
    <dgm:cxn modelId="{3DA33FF6-4186-4ACA-9680-1894F64B4FD7}" type="presParOf" srcId="{1D32FD8C-9B0E-497C-B457-E1FEEC38A0F2}" destId="{5155D735-82EC-4C72-88D1-3C104348E0D7}" srcOrd="4" destOrd="0" presId="urn:microsoft.com/office/officeart/2005/8/layout/list1"/>
    <dgm:cxn modelId="{5952328B-592E-476F-A258-30FEB98C72C9}" type="presParOf" srcId="{5155D735-82EC-4C72-88D1-3C104348E0D7}" destId="{01CAD894-601E-40BA-8019-405F98BA04D0}" srcOrd="0" destOrd="0" presId="urn:microsoft.com/office/officeart/2005/8/layout/list1"/>
    <dgm:cxn modelId="{73550187-42CE-4757-B663-A618E830771C}" type="presParOf" srcId="{5155D735-82EC-4C72-88D1-3C104348E0D7}" destId="{43EA2BD1-5C8A-4C73-9FBE-F06BB28FFEBD}" srcOrd="1" destOrd="0" presId="urn:microsoft.com/office/officeart/2005/8/layout/list1"/>
    <dgm:cxn modelId="{95B5D401-C86F-46F6-883A-50052771820A}" type="presParOf" srcId="{1D32FD8C-9B0E-497C-B457-E1FEEC38A0F2}" destId="{41FF5E5D-6B14-4AD4-8FA1-82D6A6BD7F41}" srcOrd="5" destOrd="0" presId="urn:microsoft.com/office/officeart/2005/8/layout/list1"/>
    <dgm:cxn modelId="{D8E44107-8A2A-44E8-AC7B-1B9C920C88E5}" type="presParOf" srcId="{1D32FD8C-9B0E-497C-B457-E1FEEC38A0F2}" destId="{C7ED22E3-2F7E-490B-8096-E0DA88E303E7}" srcOrd="6" destOrd="0" presId="urn:microsoft.com/office/officeart/2005/8/layout/list1"/>
    <dgm:cxn modelId="{7F94626C-991C-4837-B8DB-2158A223C346}" type="presParOf" srcId="{1D32FD8C-9B0E-497C-B457-E1FEEC38A0F2}" destId="{32C4BF11-8DD2-4D61-9939-59C70CC647F1}" srcOrd="7" destOrd="0" presId="urn:microsoft.com/office/officeart/2005/8/layout/list1"/>
    <dgm:cxn modelId="{D8417EFB-0996-4439-8727-A96793B9AEAB}" type="presParOf" srcId="{1D32FD8C-9B0E-497C-B457-E1FEEC38A0F2}" destId="{FF6E80CF-61C5-40B1-9F13-C510F86493DD}" srcOrd="8" destOrd="0" presId="urn:microsoft.com/office/officeart/2005/8/layout/list1"/>
    <dgm:cxn modelId="{667CD42F-1A0B-45BC-9F49-B0ED8CF2D464}" type="presParOf" srcId="{FF6E80CF-61C5-40B1-9F13-C510F86493DD}" destId="{F9C63E29-7BD6-4780-B11D-83EA4CDF784D}" srcOrd="0" destOrd="0" presId="urn:microsoft.com/office/officeart/2005/8/layout/list1"/>
    <dgm:cxn modelId="{497538F9-9955-48C8-8BC5-9EC88F1D5FB8}" type="presParOf" srcId="{FF6E80CF-61C5-40B1-9F13-C510F86493DD}" destId="{96A8662A-1371-4CDC-B246-7219D701CB6C}" srcOrd="1" destOrd="0" presId="urn:microsoft.com/office/officeart/2005/8/layout/list1"/>
    <dgm:cxn modelId="{D124F17B-CD3A-446A-8F3F-8400723FF808}" type="presParOf" srcId="{1D32FD8C-9B0E-497C-B457-E1FEEC38A0F2}" destId="{24213077-40B7-4A09-9472-7D850F23BCA0}" srcOrd="9" destOrd="0" presId="urn:microsoft.com/office/officeart/2005/8/layout/list1"/>
    <dgm:cxn modelId="{894B04A9-7099-4ED3-BC6E-68AE4BAC9828}" type="presParOf" srcId="{1D32FD8C-9B0E-497C-B457-E1FEEC38A0F2}" destId="{F083A11D-7F23-424C-AC2A-DA8781B3E876}" srcOrd="10" destOrd="0" presId="urn:microsoft.com/office/officeart/2005/8/layout/list1"/>
    <dgm:cxn modelId="{E95944AF-CEB7-4A1B-A506-BBB911E5AD70}" type="presParOf" srcId="{1D32FD8C-9B0E-497C-B457-E1FEEC38A0F2}" destId="{22C0B684-45E9-4F8F-8DB6-7309605BB44A}" srcOrd="11" destOrd="0" presId="urn:microsoft.com/office/officeart/2005/8/layout/list1"/>
    <dgm:cxn modelId="{A8DF13A2-34DF-410F-A2EF-250B2FD42A55}" type="presParOf" srcId="{1D32FD8C-9B0E-497C-B457-E1FEEC38A0F2}" destId="{E9EAC2A0-2120-4997-8E95-C8B2C2FE6366}" srcOrd="12" destOrd="0" presId="urn:microsoft.com/office/officeart/2005/8/layout/list1"/>
    <dgm:cxn modelId="{DBA96146-1212-44DF-9659-D47FEB394B07}" type="presParOf" srcId="{E9EAC2A0-2120-4997-8E95-C8B2C2FE6366}" destId="{E4D573FF-E186-46D7-A9F9-E999213340F8}" srcOrd="0" destOrd="0" presId="urn:microsoft.com/office/officeart/2005/8/layout/list1"/>
    <dgm:cxn modelId="{74137CE2-ADA0-4E5A-9534-1CC5B23AEBBF}" type="presParOf" srcId="{E9EAC2A0-2120-4997-8E95-C8B2C2FE6366}" destId="{DC07DD69-BEB6-40F9-B1C9-7B609301703D}" srcOrd="1" destOrd="0" presId="urn:microsoft.com/office/officeart/2005/8/layout/list1"/>
    <dgm:cxn modelId="{51AFA493-78AA-4B96-95B9-2E07859D53D6}" type="presParOf" srcId="{1D32FD8C-9B0E-497C-B457-E1FEEC38A0F2}" destId="{121AAA5B-D028-48E8-81E9-0F2ABD75CC12}" srcOrd="13" destOrd="0" presId="urn:microsoft.com/office/officeart/2005/8/layout/list1"/>
    <dgm:cxn modelId="{CF6CD594-76F5-41F9-B741-CDB58C9A8762}" type="presParOf" srcId="{1D32FD8C-9B0E-497C-B457-E1FEEC38A0F2}" destId="{11B6F003-52E1-4759-AD54-4E74C3C1DF2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24EA38-133E-4D65-AA5D-29CD8C135F36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3D846B9-C595-4F0E-A891-4996D920FA59}">
      <dgm:prSet phldrT="[Текст]" custT="1"/>
      <dgm:spPr/>
      <dgm:t>
        <a:bodyPr/>
        <a:lstStyle/>
        <a:p>
          <a:r>
            <a:rPr lang="ru-RU" sz="1600" dirty="0" err="1" smtClean="0"/>
            <a:t>Громадське</a:t>
          </a:r>
          <a:r>
            <a:rPr lang="ru-RU" sz="1600" dirty="0" smtClean="0"/>
            <a:t>  </a:t>
          </a:r>
          <a:r>
            <a:rPr lang="ru-RU" sz="1600" dirty="0" err="1" smtClean="0"/>
            <a:t>природокристування</a:t>
          </a:r>
          <a:endParaRPr lang="ru-RU" sz="1600" dirty="0"/>
        </a:p>
      </dgm:t>
    </dgm:pt>
    <dgm:pt modelId="{357D162C-C8B2-46D9-AC70-73979D6A8305}" type="parTrans" cxnId="{FDDD9B4D-B213-4C44-8AB0-5005173BD8C2}">
      <dgm:prSet/>
      <dgm:spPr/>
      <dgm:t>
        <a:bodyPr/>
        <a:lstStyle/>
        <a:p>
          <a:endParaRPr lang="ru-RU"/>
        </a:p>
      </dgm:t>
    </dgm:pt>
    <dgm:pt modelId="{8574C758-A0B0-4DCC-8354-90055F04C4FE}" type="sibTrans" cxnId="{FDDD9B4D-B213-4C44-8AB0-5005173BD8C2}">
      <dgm:prSet/>
      <dgm:spPr/>
      <dgm:t>
        <a:bodyPr/>
        <a:lstStyle/>
        <a:p>
          <a:endParaRPr lang="ru-RU"/>
        </a:p>
      </dgm:t>
    </dgm:pt>
    <dgm:pt modelId="{73FF5D30-CC71-498B-9FAB-0E4DFC1C1D42}">
      <dgm:prSet phldrT="[Текст]" custT="1"/>
      <dgm:spPr/>
      <dgm:t>
        <a:bodyPr/>
        <a:lstStyle/>
        <a:p>
          <a:pPr algn="ctr"/>
          <a:r>
            <a:rPr lang="uk-UA" sz="1400" dirty="0" smtClean="0"/>
            <a:t>Індивідуальне </a:t>
          </a:r>
          <a:r>
            <a:rPr lang="uk-UA" sz="1400" dirty="0" err="1" smtClean="0"/>
            <a:t>природокористуван-ня</a:t>
          </a:r>
          <a:endParaRPr lang="ru-RU" sz="1400" dirty="0"/>
        </a:p>
      </dgm:t>
    </dgm:pt>
    <dgm:pt modelId="{C31061D0-8676-40A5-9FC6-5B0493B04F33}" type="parTrans" cxnId="{2AACB795-3B63-4BDB-A8C7-E9020F6E260B}">
      <dgm:prSet/>
      <dgm:spPr/>
      <dgm:t>
        <a:bodyPr/>
        <a:lstStyle/>
        <a:p>
          <a:endParaRPr lang="ru-RU"/>
        </a:p>
      </dgm:t>
    </dgm:pt>
    <dgm:pt modelId="{EE374D5C-EFF1-4ABC-991E-848CD54BE068}" type="sibTrans" cxnId="{2AACB795-3B63-4BDB-A8C7-E9020F6E260B}">
      <dgm:prSet/>
      <dgm:spPr/>
      <dgm:t>
        <a:bodyPr/>
        <a:lstStyle/>
        <a:p>
          <a:endParaRPr lang="ru-RU"/>
        </a:p>
      </dgm:t>
    </dgm:pt>
    <dgm:pt modelId="{86554944-BD48-404A-A201-EB5C06131A4F}">
      <dgm:prSet phldrT="[Текст]" custT="1"/>
      <dgm:spPr/>
      <dgm:t>
        <a:bodyPr/>
        <a:lstStyle/>
        <a:p>
          <a:r>
            <a:rPr lang="uk-UA" sz="1600" dirty="0" smtClean="0"/>
            <a:t>Промислове </a:t>
          </a:r>
          <a:r>
            <a:rPr lang="uk-UA" sz="1600" dirty="0" err="1" smtClean="0"/>
            <a:t>природокристування</a:t>
          </a:r>
          <a:endParaRPr lang="ru-RU" sz="1600" dirty="0"/>
        </a:p>
      </dgm:t>
    </dgm:pt>
    <dgm:pt modelId="{DB5087BB-4D5A-44DC-A3C6-D406D1A8F779}" type="parTrans" cxnId="{1CB8E4F1-0FE1-4FC7-B36D-A64DB77B1B82}">
      <dgm:prSet/>
      <dgm:spPr/>
      <dgm:t>
        <a:bodyPr/>
        <a:lstStyle/>
        <a:p>
          <a:endParaRPr lang="ru-RU"/>
        </a:p>
      </dgm:t>
    </dgm:pt>
    <dgm:pt modelId="{F596BDE3-7AB2-479D-9370-E2CADB7BFFD2}" type="sibTrans" cxnId="{1CB8E4F1-0FE1-4FC7-B36D-A64DB77B1B82}">
      <dgm:prSet/>
      <dgm:spPr/>
      <dgm:t>
        <a:bodyPr/>
        <a:lstStyle/>
        <a:p>
          <a:endParaRPr lang="ru-RU"/>
        </a:p>
      </dgm:t>
    </dgm:pt>
    <dgm:pt modelId="{89713D71-AD58-4396-8A26-CD8E4489E232}">
      <dgm:prSet phldrT="[Текст]" custT="1"/>
      <dgm:spPr/>
      <dgm:t>
        <a:bodyPr/>
        <a:lstStyle/>
        <a:p>
          <a:r>
            <a:rPr lang="uk-UA" sz="1200" dirty="0" smtClean="0"/>
            <a:t>Комерційне </a:t>
          </a:r>
          <a:r>
            <a:rPr lang="uk-UA" sz="1200" dirty="0" err="1" smtClean="0"/>
            <a:t>природокористу-вання</a:t>
          </a:r>
          <a:r>
            <a:rPr lang="uk-UA" sz="1200" dirty="0" smtClean="0"/>
            <a:t> </a:t>
          </a:r>
          <a:endParaRPr lang="ru-RU" sz="1200" dirty="0"/>
        </a:p>
      </dgm:t>
    </dgm:pt>
    <dgm:pt modelId="{8A9B250C-5373-46B3-859A-0D647A8930E1}" type="parTrans" cxnId="{4D240BEA-FD15-478C-8C2C-E48DC77CC12A}">
      <dgm:prSet/>
      <dgm:spPr/>
      <dgm:t>
        <a:bodyPr/>
        <a:lstStyle/>
        <a:p>
          <a:endParaRPr lang="ru-RU"/>
        </a:p>
      </dgm:t>
    </dgm:pt>
    <dgm:pt modelId="{87081479-AF0E-4A68-8B42-938F15E4B69A}" type="sibTrans" cxnId="{4D240BEA-FD15-478C-8C2C-E48DC77CC12A}">
      <dgm:prSet/>
      <dgm:spPr/>
      <dgm:t>
        <a:bodyPr/>
        <a:lstStyle/>
        <a:p>
          <a:endParaRPr lang="ru-RU"/>
        </a:p>
      </dgm:t>
    </dgm:pt>
    <dgm:pt modelId="{BCFC95D3-5BCB-4087-8436-5FA07DDBA9C9}">
      <dgm:prSet phldrT="[Текст]" custT="1"/>
      <dgm:spPr/>
      <dgm:t>
        <a:bodyPr/>
        <a:lstStyle/>
        <a:p>
          <a:r>
            <a:rPr lang="uk-UA" sz="1600" dirty="0" err="1" smtClean="0"/>
            <a:t>Сільськогос-подарське</a:t>
          </a:r>
          <a:r>
            <a:rPr lang="uk-UA" sz="1600" dirty="0" smtClean="0"/>
            <a:t> </a:t>
          </a:r>
          <a:r>
            <a:rPr lang="uk-UA" sz="1600" dirty="0" err="1" smtClean="0"/>
            <a:t>природоко-ристування</a:t>
          </a:r>
          <a:endParaRPr lang="ru-RU" sz="1600" dirty="0"/>
        </a:p>
      </dgm:t>
    </dgm:pt>
    <dgm:pt modelId="{795DE5BD-1CCE-4DD2-A699-739038816939}" type="parTrans" cxnId="{DA5AE2A4-2E6C-42D3-B568-87A56969CE3E}">
      <dgm:prSet/>
      <dgm:spPr/>
      <dgm:t>
        <a:bodyPr/>
        <a:lstStyle/>
        <a:p>
          <a:endParaRPr lang="ru-RU"/>
        </a:p>
      </dgm:t>
    </dgm:pt>
    <dgm:pt modelId="{770CD54E-6CA5-46A0-A9D3-C614731ABE93}" type="sibTrans" cxnId="{DA5AE2A4-2E6C-42D3-B568-87A56969CE3E}">
      <dgm:prSet/>
      <dgm:spPr/>
      <dgm:t>
        <a:bodyPr/>
        <a:lstStyle/>
        <a:p>
          <a:endParaRPr lang="ru-RU"/>
        </a:p>
      </dgm:t>
    </dgm:pt>
    <dgm:pt modelId="{A4723EFF-CB94-46D1-BC34-CBC03C6FD4C0}" type="pres">
      <dgm:prSet presAssocID="{6C24EA38-133E-4D65-AA5D-29CD8C135F3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618578-D79F-4087-B11A-A6D790CEDC5D}" type="pres">
      <dgm:prSet presAssocID="{6C24EA38-133E-4D65-AA5D-29CD8C135F36}" presName="comp1" presStyleCnt="0"/>
      <dgm:spPr/>
    </dgm:pt>
    <dgm:pt modelId="{FFA2E2D5-E306-43EA-899A-98C133EF828A}" type="pres">
      <dgm:prSet presAssocID="{6C24EA38-133E-4D65-AA5D-29CD8C135F36}" presName="circle1" presStyleLbl="node1" presStyleIdx="0" presStyleCnt="5"/>
      <dgm:spPr/>
      <dgm:t>
        <a:bodyPr/>
        <a:lstStyle/>
        <a:p>
          <a:endParaRPr lang="ru-RU"/>
        </a:p>
      </dgm:t>
    </dgm:pt>
    <dgm:pt modelId="{0ADE37CB-E3A5-4DBB-AF09-AEAAFAF0C4E1}" type="pres">
      <dgm:prSet presAssocID="{6C24EA38-133E-4D65-AA5D-29CD8C135F36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5F6191-0EE7-4728-8F42-955BDE7D36FD}" type="pres">
      <dgm:prSet presAssocID="{6C24EA38-133E-4D65-AA5D-29CD8C135F36}" presName="comp2" presStyleCnt="0"/>
      <dgm:spPr/>
    </dgm:pt>
    <dgm:pt modelId="{24768F44-240A-4413-9AC0-F82D7B2DA9F1}" type="pres">
      <dgm:prSet presAssocID="{6C24EA38-133E-4D65-AA5D-29CD8C135F36}" presName="circle2" presStyleLbl="node1" presStyleIdx="1" presStyleCnt="5" custScaleY="97157"/>
      <dgm:spPr/>
      <dgm:t>
        <a:bodyPr/>
        <a:lstStyle/>
        <a:p>
          <a:endParaRPr lang="ru-RU"/>
        </a:p>
      </dgm:t>
    </dgm:pt>
    <dgm:pt modelId="{284C17AE-32A2-414B-8F59-16AE6EBB8879}" type="pres">
      <dgm:prSet presAssocID="{6C24EA38-133E-4D65-AA5D-29CD8C135F36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9C63A-AA97-48B7-867A-CF41E8D7361A}" type="pres">
      <dgm:prSet presAssocID="{6C24EA38-133E-4D65-AA5D-29CD8C135F36}" presName="comp3" presStyleCnt="0"/>
      <dgm:spPr/>
    </dgm:pt>
    <dgm:pt modelId="{7E6CA6E1-1799-4C8F-9E59-0F8C2D986E67}" type="pres">
      <dgm:prSet presAssocID="{6C24EA38-133E-4D65-AA5D-29CD8C135F36}" presName="circle3" presStyleLbl="node1" presStyleIdx="2" presStyleCnt="5" custScaleY="94001"/>
      <dgm:spPr/>
      <dgm:t>
        <a:bodyPr/>
        <a:lstStyle/>
        <a:p>
          <a:endParaRPr lang="ru-RU"/>
        </a:p>
      </dgm:t>
    </dgm:pt>
    <dgm:pt modelId="{B3E6A93F-EEDD-4064-AE6F-2F6DE9350E3A}" type="pres">
      <dgm:prSet presAssocID="{6C24EA38-133E-4D65-AA5D-29CD8C135F36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89078-65CA-4A66-9C51-CE19E01A653D}" type="pres">
      <dgm:prSet presAssocID="{6C24EA38-133E-4D65-AA5D-29CD8C135F36}" presName="comp4" presStyleCnt="0"/>
      <dgm:spPr/>
    </dgm:pt>
    <dgm:pt modelId="{01BBF58D-2FA7-4496-AEE7-B897A4DEEAB5}" type="pres">
      <dgm:prSet presAssocID="{6C24EA38-133E-4D65-AA5D-29CD8C135F36}" presName="circle4" presStyleLbl="node1" presStyleIdx="3" presStyleCnt="5" custScaleY="92777" custLinFactNeighborX="-789" custLinFactNeighborY="1827"/>
      <dgm:spPr/>
      <dgm:t>
        <a:bodyPr/>
        <a:lstStyle/>
        <a:p>
          <a:endParaRPr lang="ru-RU"/>
        </a:p>
      </dgm:t>
    </dgm:pt>
    <dgm:pt modelId="{B2553501-8782-4575-8167-ACC7DCE8CD7C}" type="pres">
      <dgm:prSet presAssocID="{6C24EA38-133E-4D65-AA5D-29CD8C135F36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40B607-92F1-4037-A006-A8373E7D0837}" type="pres">
      <dgm:prSet presAssocID="{6C24EA38-133E-4D65-AA5D-29CD8C135F36}" presName="comp5" presStyleCnt="0"/>
      <dgm:spPr/>
    </dgm:pt>
    <dgm:pt modelId="{3799BDFF-8E2B-41B3-B466-F59881ACB996}" type="pres">
      <dgm:prSet presAssocID="{6C24EA38-133E-4D65-AA5D-29CD8C135F36}" presName="circle5" presStyleLbl="node1" presStyleIdx="4" presStyleCnt="5" custScaleY="92777" custLinFactNeighborX="-1776" custLinFactNeighborY="7223"/>
      <dgm:spPr/>
      <dgm:t>
        <a:bodyPr/>
        <a:lstStyle/>
        <a:p>
          <a:endParaRPr lang="ru-RU"/>
        </a:p>
      </dgm:t>
    </dgm:pt>
    <dgm:pt modelId="{28F8E5B8-2864-4CB9-9CCA-BDB9296E29D4}" type="pres">
      <dgm:prSet presAssocID="{6C24EA38-133E-4D65-AA5D-29CD8C135F36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B9DEB5-81E6-4758-A966-7840AD21C71C}" type="presOf" srcId="{73FF5D30-CC71-498B-9FAB-0E4DFC1C1D42}" destId="{284C17AE-32A2-414B-8F59-16AE6EBB8879}" srcOrd="1" destOrd="0" presId="urn:microsoft.com/office/officeart/2005/8/layout/venn2"/>
    <dgm:cxn modelId="{EB554508-7328-42C7-B0FB-4B4CA5C0B90E}" type="presOf" srcId="{89713D71-AD58-4396-8A26-CD8E4489E232}" destId="{01BBF58D-2FA7-4496-AEE7-B897A4DEEAB5}" srcOrd="0" destOrd="0" presId="urn:microsoft.com/office/officeart/2005/8/layout/venn2"/>
    <dgm:cxn modelId="{2AACB795-3B63-4BDB-A8C7-E9020F6E260B}" srcId="{6C24EA38-133E-4D65-AA5D-29CD8C135F36}" destId="{73FF5D30-CC71-498B-9FAB-0E4DFC1C1D42}" srcOrd="1" destOrd="0" parTransId="{C31061D0-8676-40A5-9FC6-5B0493B04F33}" sibTransId="{EE374D5C-EFF1-4ABC-991E-848CD54BE068}"/>
    <dgm:cxn modelId="{1CB8E4F1-0FE1-4FC7-B36D-A64DB77B1B82}" srcId="{6C24EA38-133E-4D65-AA5D-29CD8C135F36}" destId="{86554944-BD48-404A-A201-EB5C06131A4F}" srcOrd="2" destOrd="0" parTransId="{DB5087BB-4D5A-44DC-A3C6-D406D1A8F779}" sibTransId="{F596BDE3-7AB2-479D-9370-E2CADB7BFFD2}"/>
    <dgm:cxn modelId="{4D240BEA-FD15-478C-8C2C-E48DC77CC12A}" srcId="{6C24EA38-133E-4D65-AA5D-29CD8C135F36}" destId="{89713D71-AD58-4396-8A26-CD8E4489E232}" srcOrd="3" destOrd="0" parTransId="{8A9B250C-5373-46B3-859A-0D647A8930E1}" sibTransId="{87081479-AF0E-4A68-8B42-938F15E4B69A}"/>
    <dgm:cxn modelId="{FDDD9B4D-B213-4C44-8AB0-5005173BD8C2}" srcId="{6C24EA38-133E-4D65-AA5D-29CD8C135F36}" destId="{B3D846B9-C595-4F0E-A891-4996D920FA59}" srcOrd="0" destOrd="0" parTransId="{357D162C-C8B2-46D9-AC70-73979D6A8305}" sibTransId="{8574C758-A0B0-4DCC-8354-90055F04C4FE}"/>
    <dgm:cxn modelId="{E6FFA9E2-EBE3-4ACC-943E-88F9A45F3AC4}" type="presOf" srcId="{86554944-BD48-404A-A201-EB5C06131A4F}" destId="{B3E6A93F-EEDD-4064-AE6F-2F6DE9350E3A}" srcOrd="1" destOrd="0" presId="urn:microsoft.com/office/officeart/2005/8/layout/venn2"/>
    <dgm:cxn modelId="{ED62E089-C11B-4752-B83F-BD0E1749C9BB}" type="presOf" srcId="{6C24EA38-133E-4D65-AA5D-29CD8C135F36}" destId="{A4723EFF-CB94-46D1-BC34-CBC03C6FD4C0}" srcOrd="0" destOrd="0" presId="urn:microsoft.com/office/officeart/2005/8/layout/venn2"/>
    <dgm:cxn modelId="{6E50058C-D955-417A-842C-7EC321429AB5}" type="presOf" srcId="{89713D71-AD58-4396-8A26-CD8E4489E232}" destId="{B2553501-8782-4575-8167-ACC7DCE8CD7C}" srcOrd="1" destOrd="0" presId="urn:microsoft.com/office/officeart/2005/8/layout/venn2"/>
    <dgm:cxn modelId="{2F0A1336-AF7E-4458-BDA4-4BAB74680AF1}" type="presOf" srcId="{BCFC95D3-5BCB-4087-8436-5FA07DDBA9C9}" destId="{28F8E5B8-2864-4CB9-9CCA-BDB9296E29D4}" srcOrd="1" destOrd="0" presId="urn:microsoft.com/office/officeart/2005/8/layout/venn2"/>
    <dgm:cxn modelId="{DA5AE2A4-2E6C-42D3-B568-87A56969CE3E}" srcId="{6C24EA38-133E-4D65-AA5D-29CD8C135F36}" destId="{BCFC95D3-5BCB-4087-8436-5FA07DDBA9C9}" srcOrd="4" destOrd="0" parTransId="{795DE5BD-1CCE-4DD2-A699-739038816939}" sibTransId="{770CD54E-6CA5-46A0-A9D3-C614731ABE93}"/>
    <dgm:cxn modelId="{7F988F40-DC7B-4628-BF54-70947A145588}" type="presOf" srcId="{73FF5D30-CC71-498B-9FAB-0E4DFC1C1D42}" destId="{24768F44-240A-4413-9AC0-F82D7B2DA9F1}" srcOrd="0" destOrd="0" presId="urn:microsoft.com/office/officeart/2005/8/layout/venn2"/>
    <dgm:cxn modelId="{4C3F51C0-FD32-4334-9061-53431B3F0A34}" type="presOf" srcId="{86554944-BD48-404A-A201-EB5C06131A4F}" destId="{7E6CA6E1-1799-4C8F-9E59-0F8C2D986E67}" srcOrd="0" destOrd="0" presId="urn:microsoft.com/office/officeart/2005/8/layout/venn2"/>
    <dgm:cxn modelId="{51D952A0-5431-48E1-9A41-4B71ECCCF4F5}" type="presOf" srcId="{B3D846B9-C595-4F0E-A891-4996D920FA59}" destId="{FFA2E2D5-E306-43EA-899A-98C133EF828A}" srcOrd="0" destOrd="0" presId="urn:microsoft.com/office/officeart/2005/8/layout/venn2"/>
    <dgm:cxn modelId="{A402662D-29FB-47FD-B1E7-1156B0A036B5}" type="presOf" srcId="{B3D846B9-C595-4F0E-A891-4996D920FA59}" destId="{0ADE37CB-E3A5-4DBB-AF09-AEAAFAF0C4E1}" srcOrd="1" destOrd="0" presId="urn:microsoft.com/office/officeart/2005/8/layout/venn2"/>
    <dgm:cxn modelId="{6AD4BB75-889B-4483-86DB-CFEEF16E9881}" type="presOf" srcId="{BCFC95D3-5BCB-4087-8436-5FA07DDBA9C9}" destId="{3799BDFF-8E2B-41B3-B466-F59881ACB996}" srcOrd="0" destOrd="0" presId="urn:microsoft.com/office/officeart/2005/8/layout/venn2"/>
    <dgm:cxn modelId="{9D16D029-1F1C-4B19-A063-0CD4E0673F5C}" type="presParOf" srcId="{A4723EFF-CB94-46D1-BC34-CBC03C6FD4C0}" destId="{EB618578-D79F-4087-B11A-A6D790CEDC5D}" srcOrd="0" destOrd="0" presId="urn:microsoft.com/office/officeart/2005/8/layout/venn2"/>
    <dgm:cxn modelId="{C295D657-2D60-4B64-B102-4F7396423FEF}" type="presParOf" srcId="{EB618578-D79F-4087-B11A-A6D790CEDC5D}" destId="{FFA2E2D5-E306-43EA-899A-98C133EF828A}" srcOrd="0" destOrd="0" presId="urn:microsoft.com/office/officeart/2005/8/layout/venn2"/>
    <dgm:cxn modelId="{81A32457-7B83-4AF7-B93A-A5F068E77C5A}" type="presParOf" srcId="{EB618578-D79F-4087-B11A-A6D790CEDC5D}" destId="{0ADE37CB-E3A5-4DBB-AF09-AEAAFAF0C4E1}" srcOrd="1" destOrd="0" presId="urn:microsoft.com/office/officeart/2005/8/layout/venn2"/>
    <dgm:cxn modelId="{C31F92EB-2AE6-4EC8-A968-C88293BF37F4}" type="presParOf" srcId="{A4723EFF-CB94-46D1-BC34-CBC03C6FD4C0}" destId="{6A5F6191-0EE7-4728-8F42-955BDE7D36FD}" srcOrd="1" destOrd="0" presId="urn:microsoft.com/office/officeart/2005/8/layout/venn2"/>
    <dgm:cxn modelId="{4AB72052-2581-4B3E-A573-1275E573A970}" type="presParOf" srcId="{6A5F6191-0EE7-4728-8F42-955BDE7D36FD}" destId="{24768F44-240A-4413-9AC0-F82D7B2DA9F1}" srcOrd="0" destOrd="0" presId="urn:microsoft.com/office/officeart/2005/8/layout/venn2"/>
    <dgm:cxn modelId="{3700CA2C-75C7-4B39-A786-D2A9E0E28E2C}" type="presParOf" srcId="{6A5F6191-0EE7-4728-8F42-955BDE7D36FD}" destId="{284C17AE-32A2-414B-8F59-16AE6EBB8879}" srcOrd="1" destOrd="0" presId="urn:microsoft.com/office/officeart/2005/8/layout/venn2"/>
    <dgm:cxn modelId="{D5B2430A-6FFD-4D2C-97C4-B681CB3A7432}" type="presParOf" srcId="{A4723EFF-CB94-46D1-BC34-CBC03C6FD4C0}" destId="{7F89C63A-AA97-48B7-867A-CF41E8D7361A}" srcOrd="2" destOrd="0" presId="urn:microsoft.com/office/officeart/2005/8/layout/venn2"/>
    <dgm:cxn modelId="{4AD137E1-EC54-477A-9E76-E9132C8AEE69}" type="presParOf" srcId="{7F89C63A-AA97-48B7-867A-CF41E8D7361A}" destId="{7E6CA6E1-1799-4C8F-9E59-0F8C2D986E67}" srcOrd="0" destOrd="0" presId="urn:microsoft.com/office/officeart/2005/8/layout/venn2"/>
    <dgm:cxn modelId="{E96C4D7E-D110-4308-903C-85E5EF3EBB25}" type="presParOf" srcId="{7F89C63A-AA97-48B7-867A-CF41E8D7361A}" destId="{B3E6A93F-EEDD-4064-AE6F-2F6DE9350E3A}" srcOrd="1" destOrd="0" presId="urn:microsoft.com/office/officeart/2005/8/layout/venn2"/>
    <dgm:cxn modelId="{53E0A635-ECEC-4E9F-82D7-DAE5016A19A1}" type="presParOf" srcId="{A4723EFF-CB94-46D1-BC34-CBC03C6FD4C0}" destId="{F5789078-65CA-4A66-9C51-CE19E01A653D}" srcOrd="3" destOrd="0" presId="urn:microsoft.com/office/officeart/2005/8/layout/venn2"/>
    <dgm:cxn modelId="{156160E2-5AF5-454C-AB1C-6E3860F12B03}" type="presParOf" srcId="{F5789078-65CA-4A66-9C51-CE19E01A653D}" destId="{01BBF58D-2FA7-4496-AEE7-B897A4DEEAB5}" srcOrd="0" destOrd="0" presId="urn:microsoft.com/office/officeart/2005/8/layout/venn2"/>
    <dgm:cxn modelId="{221D18D6-46D3-44B7-8415-153F0B7D08B1}" type="presParOf" srcId="{F5789078-65CA-4A66-9C51-CE19E01A653D}" destId="{B2553501-8782-4575-8167-ACC7DCE8CD7C}" srcOrd="1" destOrd="0" presId="urn:microsoft.com/office/officeart/2005/8/layout/venn2"/>
    <dgm:cxn modelId="{DA868827-EFC2-4B74-97BC-4D897DB7FB6F}" type="presParOf" srcId="{A4723EFF-CB94-46D1-BC34-CBC03C6FD4C0}" destId="{2B40B607-92F1-4037-A006-A8373E7D0837}" srcOrd="4" destOrd="0" presId="urn:microsoft.com/office/officeart/2005/8/layout/venn2"/>
    <dgm:cxn modelId="{32E2333A-D76E-4C83-9516-11893A094CCC}" type="presParOf" srcId="{2B40B607-92F1-4037-A006-A8373E7D0837}" destId="{3799BDFF-8E2B-41B3-B466-F59881ACB996}" srcOrd="0" destOrd="0" presId="urn:microsoft.com/office/officeart/2005/8/layout/venn2"/>
    <dgm:cxn modelId="{30E3F20B-72B7-4B2F-9892-13D728B3908F}" type="presParOf" srcId="{2B40B607-92F1-4037-A006-A8373E7D0837}" destId="{28F8E5B8-2864-4CB9-9CCA-BDB9296E29D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E2F0B4-5EF3-4D99-8A90-4C1AE674FEC2}">
      <dsp:nvSpPr>
        <dsp:cNvPr id="0" name=""/>
        <dsp:cNvSpPr/>
      </dsp:nvSpPr>
      <dsp:spPr>
        <a:xfrm>
          <a:off x="0" y="324824"/>
          <a:ext cx="4334678" cy="433467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2F570-4B14-4737-AAB0-C7DD86C61657}">
      <dsp:nvSpPr>
        <dsp:cNvPr id="0" name=""/>
        <dsp:cNvSpPr/>
      </dsp:nvSpPr>
      <dsp:spPr>
        <a:xfrm>
          <a:off x="2167339" y="324824"/>
          <a:ext cx="5057124" cy="43346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/>
            <a:t>Землекористування</a:t>
          </a:r>
          <a:endParaRPr lang="ru-RU" sz="2500" kern="1200" dirty="0"/>
        </a:p>
      </dsp:txBody>
      <dsp:txXfrm>
        <a:off x="2167339" y="324824"/>
        <a:ext cx="5057124" cy="921119"/>
      </dsp:txXfrm>
    </dsp:sp>
    <dsp:sp modelId="{6970ED33-112B-44FA-A661-4190FEA9A547}">
      <dsp:nvSpPr>
        <dsp:cNvPr id="0" name=""/>
        <dsp:cNvSpPr/>
      </dsp:nvSpPr>
      <dsp:spPr>
        <a:xfrm>
          <a:off x="568926" y="1245943"/>
          <a:ext cx="3196825" cy="319682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CC789-17A2-4A8B-BF23-784E4EE61298}">
      <dsp:nvSpPr>
        <dsp:cNvPr id="0" name=""/>
        <dsp:cNvSpPr/>
      </dsp:nvSpPr>
      <dsp:spPr>
        <a:xfrm>
          <a:off x="2167339" y="1245943"/>
          <a:ext cx="5057124" cy="3196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/>
            <a:t>Водокористування</a:t>
          </a:r>
          <a:endParaRPr lang="ru-RU" sz="2500" kern="1200" dirty="0"/>
        </a:p>
      </dsp:txBody>
      <dsp:txXfrm>
        <a:off x="2167339" y="1245943"/>
        <a:ext cx="5057124" cy="921119"/>
      </dsp:txXfrm>
    </dsp:sp>
    <dsp:sp modelId="{199325D7-2FFE-4D6E-BFC2-6E1980709102}">
      <dsp:nvSpPr>
        <dsp:cNvPr id="0" name=""/>
        <dsp:cNvSpPr/>
      </dsp:nvSpPr>
      <dsp:spPr>
        <a:xfrm>
          <a:off x="1137853" y="2167063"/>
          <a:ext cx="2058972" cy="205897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27FB9-70B5-4ED1-B253-225D7C57758B}">
      <dsp:nvSpPr>
        <dsp:cNvPr id="0" name=""/>
        <dsp:cNvSpPr/>
      </dsp:nvSpPr>
      <dsp:spPr>
        <a:xfrm>
          <a:off x="2167339" y="2167063"/>
          <a:ext cx="5057124" cy="20589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/>
            <a:t>Лісокористування</a:t>
          </a:r>
          <a:endParaRPr lang="ru-RU" sz="2500" kern="1200" dirty="0" smtClean="0"/>
        </a:p>
      </dsp:txBody>
      <dsp:txXfrm>
        <a:off x="2167339" y="2167063"/>
        <a:ext cx="5057124" cy="921119"/>
      </dsp:txXfrm>
    </dsp:sp>
    <dsp:sp modelId="{9EE4D8CA-C7BF-48F3-BB6E-444E1EE4134A}">
      <dsp:nvSpPr>
        <dsp:cNvPr id="0" name=""/>
        <dsp:cNvSpPr/>
      </dsp:nvSpPr>
      <dsp:spPr>
        <a:xfrm>
          <a:off x="1706779" y="3088182"/>
          <a:ext cx="921119" cy="921119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606E6-B5EE-45DA-93CC-3BBC81039E80}">
      <dsp:nvSpPr>
        <dsp:cNvPr id="0" name=""/>
        <dsp:cNvSpPr/>
      </dsp:nvSpPr>
      <dsp:spPr>
        <a:xfrm>
          <a:off x="2167339" y="3088182"/>
          <a:ext cx="5057124" cy="9211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/>
            <a:t>Користування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рослинним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і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тваринним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світом</a:t>
          </a:r>
          <a:r>
            <a:rPr lang="ru-RU" sz="2500" kern="1200" dirty="0" smtClean="0"/>
            <a:t> (</a:t>
          </a:r>
          <a:r>
            <a:rPr lang="ru-RU" sz="2500" kern="1200" dirty="0" err="1" smtClean="0"/>
            <a:t>крім</a:t>
          </a:r>
          <a:r>
            <a:rPr lang="ru-RU" sz="2500" kern="1200" dirty="0" smtClean="0"/>
            <a:t> </a:t>
          </a:r>
          <a:r>
            <a:rPr lang="ru-RU" sz="2500" kern="1200" dirty="0" err="1" smtClean="0"/>
            <a:t>лісів</a:t>
          </a:r>
          <a:r>
            <a:rPr lang="ru-RU" sz="2500" kern="1200" dirty="0" smtClean="0"/>
            <a:t>)</a:t>
          </a:r>
        </a:p>
      </dsp:txBody>
      <dsp:txXfrm>
        <a:off x="2167339" y="3088182"/>
        <a:ext cx="5057124" cy="9211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021A27-6B9E-47D5-A889-FDF0037430E1}">
      <dsp:nvSpPr>
        <dsp:cNvPr id="0" name=""/>
        <dsp:cNvSpPr/>
      </dsp:nvSpPr>
      <dsp:spPr>
        <a:xfrm>
          <a:off x="234026" y="1332148"/>
          <a:ext cx="3996443" cy="3996443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80C84-A5D0-4444-803D-3BFEFC68805E}">
      <dsp:nvSpPr>
        <dsp:cNvPr id="0" name=""/>
        <dsp:cNvSpPr/>
      </dsp:nvSpPr>
      <dsp:spPr>
        <a:xfrm>
          <a:off x="805184" y="1903306"/>
          <a:ext cx="2854127" cy="2854127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78B53-22AC-49D9-89E9-596AC6B6A15B}">
      <dsp:nvSpPr>
        <dsp:cNvPr id="0" name=""/>
        <dsp:cNvSpPr/>
      </dsp:nvSpPr>
      <dsp:spPr>
        <a:xfrm>
          <a:off x="1376009" y="2474131"/>
          <a:ext cx="1712476" cy="1712476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D87B1-BEB4-4C69-BD40-E789FE8A7C22}">
      <dsp:nvSpPr>
        <dsp:cNvPr id="0" name=""/>
        <dsp:cNvSpPr/>
      </dsp:nvSpPr>
      <dsp:spPr>
        <a:xfrm>
          <a:off x="1946835" y="3044957"/>
          <a:ext cx="570825" cy="5708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D5E34-2079-4CD4-A034-2AA648CAEE43}">
      <dsp:nvSpPr>
        <dsp:cNvPr id="0" name=""/>
        <dsp:cNvSpPr/>
      </dsp:nvSpPr>
      <dsp:spPr>
        <a:xfrm>
          <a:off x="4896544" y="0"/>
          <a:ext cx="1998221" cy="955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bg1"/>
              </a:solidFill>
            </a:rPr>
            <a:t>Користування</a:t>
          </a:r>
          <a:r>
            <a:rPr lang="ru-RU" sz="1600" kern="1200" dirty="0" smtClean="0">
              <a:solidFill>
                <a:schemeClr val="bg1"/>
              </a:solidFill>
            </a:rPr>
            <a:t> землями </a:t>
          </a:r>
          <a:r>
            <a:rPr lang="ru-RU" sz="1600" kern="1200" dirty="0" err="1" smtClean="0">
              <a:solidFill>
                <a:schemeClr val="bg1"/>
              </a:solidFill>
            </a:rPr>
            <a:t>сільськогосподарського</a:t>
          </a:r>
          <a:r>
            <a:rPr lang="ru-RU" sz="1600" kern="1200" dirty="0" smtClean="0">
              <a:solidFill>
                <a:schemeClr val="bg1"/>
              </a:solidFill>
            </a:rPr>
            <a:t> </a:t>
          </a:r>
          <a:r>
            <a:rPr lang="ru-RU" sz="1600" kern="1200" dirty="0" err="1" smtClean="0">
              <a:solidFill>
                <a:schemeClr val="bg1"/>
              </a:solidFill>
            </a:rPr>
            <a:t>призначення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896544" y="0"/>
        <a:ext cx="1998221" cy="955816"/>
      </dsp:txXfrm>
    </dsp:sp>
    <dsp:sp modelId="{A8FDD3AE-D482-413D-AF6A-4453B5433674}">
      <dsp:nvSpPr>
        <dsp:cNvPr id="0" name=""/>
        <dsp:cNvSpPr/>
      </dsp:nvSpPr>
      <dsp:spPr>
        <a:xfrm>
          <a:off x="4396988" y="477908"/>
          <a:ext cx="49955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37BBEE-395F-47B8-88C4-C27611ABF5E4}">
      <dsp:nvSpPr>
        <dsp:cNvPr id="0" name=""/>
        <dsp:cNvSpPr/>
      </dsp:nvSpPr>
      <dsp:spPr>
        <a:xfrm rot="5400000">
          <a:off x="1885889" y="792628"/>
          <a:ext cx="2824153" cy="2198044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A40A2-EB23-4B04-A04B-56CF6F6002B8}">
      <dsp:nvSpPr>
        <dsp:cNvPr id="0" name=""/>
        <dsp:cNvSpPr/>
      </dsp:nvSpPr>
      <dsp:spPr>
        <a:xfrm>
          <a:off x="4896544" y="955816"/>
          <a:ext cx="1998221" cy="955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bg1"/>
              </a:solidFill>
            </a:rPr>
            <a:t>Користування</a:t>
          </a:r>
          <a:r>
            <a:rPr lang="ru-RU" sz="1600" kern="1200" dirty="0" smtClean="0">
              <a:solidFill>
                <a:schemeClr val="bg1"/>
              </a:solidFill>
            </a:rPr>
            <a:t> землями </a:t>
          </a:r>
          <a:r>
            <a:rPr lang="ru-RU" sz="1600" kern="1200" dirty="0" err="1" smtClean="0">
              <a:solidFill>
                <a:schemeClr val="bg1"/>
              </a:solidFill>
            </a:rPr>
            <a:t>житлової</a:t>
          </a:r>
          <a:r>
            <a:rPr lang="ru-RU" sz="1600" kern="1200" dirty="0" smtClean="0">
              <a:solidFill>
                <a:schemeClr val="bg1"/>
              </a:solidFill>
            </a:rPr>
            <a:t> </a:t>
          </a:r>
          <a:r>
            <a:rPr lang="ru-RU" sz="1600" kern="1200" dirty="0" err="1" smtClean="0">
              <a:solidFill>
                <a:schemeClr val="bg1"/>
              </a:solidFill>
            </a:rPr>
            <a:t>забудови</a:t>
          </a:r>
          <a:r>
            <a:rPr lang="ru-RU" sz="1600" kern="1200" dirty="0" smtClean="0">
              <a:solidFill>
                <a:schemeClr val="bg1"/>
              </a:solidFill>
            </a:rPr>
            <a:t> 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896544" y="955816"/>
        <a:ext cx="1998221" cy="955816"/>
      </dsp:txXfrm>
    </dsp:sp>
    <dsp:sp modelId="{DF30E556-75C6-49E6-850C-4E5BB3C617A2}">
      <dsp:nvSpPr>
        <dsp:cNvPr id="0" name=""/>
        <dsp:cNvSpPr/>
      </dsp:nvSpPr>
      <dsp:spPr>
        <a:xfrm>
          <a:off x="4396988" y="1433724"/>
          <a:ext cx="49955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AF1DB4-BD52-4992-B1E3-E9D75928BEC8}">
      <dsp:nvSpPr>
        <dsp:cNvPr id="0" name=""/>
        <dsp:cNvSpPr/>
      </dsp:nvSpPr>
      <dsp:spPr>
        <a:xfrm rot="5400000">
          <a:off x="2374787" y="1732791"/>
          <a:ext cx="2319269" cy="1721801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457E78-C4E8-4762-95F6-D1181F3AD2F0}">
      <dsp:nvSpPr>
        <dsp:cNvPr id="0" name=""/>
        <dsp:cNvSpPr/>
      </dsp:nvSpPr>
      <dsp:spPr>
        <a:xfrm>
          <a:off x="4896544" y="1911632"/>
          <a:ext cx="1998221" cy="955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bg1"/>
              </a:solidFill>
            </a:rPr>
            <a:t>Користування</a:t>
          </a:r>
          <a:r>
            <a:rPr lang="ru-RU" sz="1600" kern="1200" dirty="0" smtClean="0">
              <a:solidFill>
                <a:schemeClr val="bg1"/>
              </a:solidFill>
            </a:rPr>
            <a:t> землями </a:t>
          </a:r>
          <a:r>
            <a:rPr lang="ru-RU" sz="1600" kern="1200" dirty="0" err="1" smtClean="0">
              <a:solidFill>
                <a:schemeClr val="bg1"/>
              </a:solidFill>
            </a:rPr>
            <a:t>громадської</a:t>
          </a:r>
          <a:r>
            <a:rPr lang="ru-RU" sz="1600" kern="1200" dirty="0" smtClean="0">
              <a:solidFill>
                <a:schemeClr val="bg1"/>
              </a:solidFill>
            </a:rPr>
            <a:t> </a:t>
          </a:r>
          <a:r>
            <a:rPr lang="ru-RU" sz="1600" kern="1200" dirty="0" err="1" smtClean="0">
              <a:solidFill>
                <a:schemeClr val="bg1"/>
              </a:solidFill>
            </a:rPr>
            <a:t>забудови</a:t>
          </a:r>
          <a:endParaRPr lang="ru-RU" sz="1600" kern="1200" dirty="0" smtClean="0">
            <a:solidFill>
              <a:schemeClr val="bg1"/>
            </a:solidFill>
          </a:endParaRPr>
        </a:p>
      </dsp:txBody>
      <dsp:txXfrm>
        <a:off x="4896544" y="1911632"/>
        <a:ext cx="1998221" cy="955816"/>
      </dsp:txXfrm>
    </dsp:sp>
    <dsp:sp modelId="{F00910E3-DC46-4D25-8311-5F9DBF59ADF2}">
      <dsp:nvSpPr>
        <dsp:cNvPr id="0" name=""/>
        <dsp:cNvSpPr/>
      </dsp:nvSpPr>
      <dsp:spPr>
        <a:xfrm>
          <a:off x="4396988" y="2389540"/>
          <a:ext cx="49955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423A25-592D-4640-A5F3-70D6D0DCF93E}">
      <dsp:nvSpPr>
        <dsp:cNvPr id="0" name=""/>
        <dsp:cNvSpPr/>
      </dsp:nvSpPr>
      <dsp:spPr>
        <a:xfrm rot="5400000">
          <a:off x="2848033" y="2609011"/>
          <a:ext cx="1769092" cy="1328817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5F6083-54F2-42CB-96DD-E0C65B5EF166}">
      <dsp:nvSpPr>
        <dsp:cNvPr id="0" name=""/>
        <dsp:cNvSpPr/>
      </dsp:nvSpPr>
      <dsp:spPr>
        <a:xfrm>
          <a:off x="4896544" y="2867448"/>
          <a:ext cx="1998221" cy="955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bg1"/>
              </a:solidFill>
            </a:rPr>
            <a:t>Користування</a:t>
          </a:r>
          <a:r>
            <a:rPr lang="ru-RU" sz="1600" kern="1200" dirty="0" smtClean="0">
              <a:solidFill>
                <a:schemeClr val="bg1"/>
              </a:solidFill>
            </a:rPr>
            <a:t> водами (</a:t>
          </a:r>
          <a:r>
            <a:rPr lang="ru-RU" sz="1600" kern="1200" dirty="0" err="1" smtClean="0">
              <a:solidFill>
                <a:schemeClr val="bg1"/>
              </a:solidFill>
            </a:rPr>
            <a:t>поверхневими</a:t>
          </a:r>
          <a:r>
            <a:rPr lang="ru-RU" sz="1600" kern="1200" dirty="0" smtClean="0">
              <a:solidFill>
                <a:schemeClr val="bg1"/>
              </a:solidFill>
            </a:rPr>
            <a:t> </a:t>
          </a:r>
          <a:r>
            <a:rPr lang="ru-RU" sz="1600" kern="1200" dirty="0" err="1" smtClean="0">
              <a:solidFill>
                <a:schemeClr val="bg1"/>
              </a:solidFill>
            </a:rPr>
            <a:t>і</a:t>
          </a:r>
          <a:r>
            <a:rPr lang="ru-RU" sz="1600" kern="1200" dirty="0" smtClean="0">
              <a:solidFill>
                <a:schemeClr val="bg1"/>
              </a:solidFill>
            </a:rPr>
            <a:t> </a:t>
          </a:r>
          <a:r>
            <a:rPr lang="ru-RU" sz="1600" kern="1200" dirty="0" err="1" smtClean="0">
              <a:solidFill>
                <a:schemeClr val="bg1"/>
              </a:solidFill>
            </a:rPr>
            <a:t>підземними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896544" y="2867448"/>
        <a:ext cx="1998221" cy="955816"/>
      </dsp:txXfrm>
    </dsp:sp>
    <dsp:sp modelId="{BFFE6496-697F-4659-BC84-96A2269FE250}">
      <dsp:nvSpPr>
        <dsp:cNvPr id="0" name=""/>
        <dsp:cNvSpPr/>
      </dsp:nvSpPr>
      <dsp:spPr>
        <a:xfrm>
          <a:off x="4396988" y="3345356"/>
          <a:ext cx="49955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958E91-BA24-4936-A00E-C6B40BB78CC1}">
      <dsp:nvSpPr>
        <dsp:cNvPr id="0" name=""/>
        <dsp:cNvSpPr/>
      </dsp:nvSpPr>
      <dsp:spPr>
        <a:xfrm rot="5400000">
          <a:off x="3322411" y="3488695"/>
          <a:ext cx="1215984" cy="928507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C732A7-209C-49BD-8087-C6F585BCF980}">
      <dsp:nvSpPr>
        <dsp:cNvPr id="0" name=""/>
        <dsp:cNvSpPr/>
      </dsp:nvSpPr>
      <dsp:spPr>
        <a:xfrm>
          <a:off x="3664900" y="2312532"/>
          <a:ext cx="2819557" cy="344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631"/>
              </a:lnTo>
              <a:lnTo>
                <a:pt x="2819557" y="179631"/>
              </a:lnTo>
              <a:lnTo>
                <a:pt x="2819557" y="34439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3BFCD-EA9E-4591-920B-E1A2D77E1AB2}">
      <dsp:nvSpPr>
        <dsp:cNvPr id="0" name=""/>
        <dsp:cNvSpPr/>
      </dsp:nvSpPr>
      <dsp:spPr>
        <a:xfrm>
          <a:off x="3664900" y="2312532"/>
          <a:ext cx="920855" cy="344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631"/>
              </a:lnTo>
              <a:lnTo>
                <a:pt x="920855" y="179631"/>
              </a:lnTo>
              <a:lnTo>
                <a:pt x="920855" y="34439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40949-7B4D-42CF-BA9B-17B9550405F9}">
      <dsp:nvSpPr>
        <dsp:cNvPr id="0" name=""/>
        <dsp:cNvSpPr/>
      </dsp:nvSpPr>
      <dsp:spPr>
        <a:xfrm>
          <a:off x="2687052" y="2312532"/>
          <a:ext cx="977847" cy="344394"/>
        </a:xfrm>
        <a:custGeom>
          <a:avLst/>
          <a:gdLst/>
          <a:ahLst/>
          <a:cxnLst/>
          <a:rect l="0" t="0" r="0" b="0"/>
          <a:pathLst>
            <a:path>
              <a:moveTo>
                <a:pt x="977847" y="0"/>
              </a:moveTo>
              <a:lnTo>
                <a:pt x="977847" y="179631"/>
              </a:lnTo>
              <a:lnTo>
                <a:pt x="0" y="179631"/>
              </a:lnTo>
              <a:lnTo>
                <a:pt x="0" y="34439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99CF8-AC9D-4119-9A5E-14A40BC935BA}">
      <dsp:nvSpPr>
        <dsp:cNvPr id="0" name=""/>
        <dsp:cNvSpPr/>
      </dsp:nvSpPr>
      <dsp:spPr>
        <a:xfrm>
          <a:off x="788349" y="2312532"/>
          <a:ext cx="2876550" cy="344394"/>
        </a:xfrm>
        <a:custGeom>
          <a:avLst/>
          <a:gdLst/>
          <a:ahLst/>
          <a:cxnLst/>
          <a:rect l="0" t="0" r="0" b="0"/>
          <a:pathLst>
            <a:path>
              <a:moveTo>
                <a:pt x="2876550" y="0"/>
              </a:moveTo>
              <a:lnTo>
                <a:pt x="2876550" y="179631"/>
              </a:lnTo>
              <a:lnTo>
                <a:pt x="0" y="179631"/>
              </a:lnTo>
              <a:lnTo>
                <a:pt x="0" y="34439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5438BD-2DBB-48AB-8F53-1F0AC3BF829C}">
      <dsp:nvSpPr>
        <dsp:cNvPr id="0" name=""/>
        <dsp:cNvSpPr/>
      </dsp:nvSpPr>
      <dsp:spPr>
        <a:xfrm>
          <a:off x="2649282" y="1527944"/>
          <a:ext cx="2031235" cy="78458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Правокористування</a:t>
          </a:r>
          <a:endParaRPr lang="ru-RU" sz="1800" kern="1200" dirty="0"/>
        </a:p>
      </dsp:txBody>
      <dsp:txXfrm>
        <a:off x="2649282" y="1527944"/>
        <a:ext cx="2031235" cy="784587"/>
      </dsp:txXfrm>
    </dsp:sp>
    <dsp:sp modelId="{C99FF790-F19F-4ADA-9CAD-AD9C33ED1009}">
      <dsp:nvSpPr>
        <dsp:cNvPr id="0" name=""/>
        <dsp:cNvSpPr/>
      </dsp:nvSpPr>
      <dsp:spPr>
        <a:xfrm>
          <a:off x="3762" y="2656927"/>
          <a:ext cx="1569175" cy="7845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Право організацій</a:t>
          </a:r>
          <a:endParaRPr lang="ru-RU" sz="1800" kern="1200" dirty="0"/>
        </a:p>
      </dsp:txBody>
      <dsp:txXfrm>
        <a:off x="3762" y="2656927"/>
        <a:ext cx="1569175" cy="784587"/>
      </dsp:txXfrm>
    </dsp:sp>
    <dsp:sp modelId="{DE651C65-F551-4C58-9AAF-F188DCFBC9C0}">
      <dsp:nvSpPr>
        <dsp:cNvPr id="0" name=""/>
        <dsp:cNvSpPr/>
      </dsp:nvSpPr>
      <dsp:spPr>
        <a:xfrm>
          <a:off x="1902464" y="2656927"/>
          <a:ext cx="1569175" cy="7845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Право підприємств</a:t>
          </a:r>
          <a:endParaRPr lang="ru-RU" sz="1800" kern="1200" dirty="0"/>
        </a:p>
      </dsp:txBody>
      <dsp:txXfrm>
        <a:off x="1902464" y="2656927"/>
        <a:ext cx="1569175" cy="784587"/>
      </dsp:txXfrm>
    </dsp:sp>
    <dsp:sp modelId="{107BFF59-1B54-4713-927B-31E4709834CE}">
      <dsp:nvSpPr>
        <dsp:cNvPr id="0" name=""/>
        <dsp:cNvSpPr/>
      </dsp:nvSpPr>
      <dsp:spPr>
        <a:xfrm>
          <a:off x="3801167" y="2656927"/>
          <a:ext cx="1569175" cy="7845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Право установ</a:t>
          </a:r>
          <a:endParaRPr lang="ru-RU" sz="1800" kern="1200" dirty="0"/>
        </a:p>
      </dsp:txBody>
      <dsp:txXfrm>
        <a:off x="3801167" y="2656927"/>
        <a:ext cx="1569175" cy="784587"/>
      </dsp:txXfrm>
    </dsp:sp>
    <dsp:sp modelId="{ECAC006B-ACD4-42A1-A905-48E481B2D7DA}">
      <dsp:nvSpPr>
        <dsp:cNvPr id="0" name=""/>
        <dsp:cNvSpPr/>
      </dsp:nvSpPr>
      <dsp:spPr>
        <a:xfrm>
          <a:off x="5699870" y="2656927"/>
          <a:ext cx="1569175" cy="78458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Право користування природними об’єктами громадян</a:t>
          </a:r>
          <a:endParaRPr lang="ru-RU" sz="1400" kern="1200" dirty="0"/>
        </a:p>
      </dsp:txBody>
      <dsp:txXfrm>
        <a:off x="5699870" y="2656927"/>
        <a:ext cx="1569175" cy="78458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6D1B6B-1E99-43F6-8602-08D8584694BF}">
      <dsp:nvSpPr>
        <dsp:cNvPr id="0" name=""/>
        <dsp:cNvSpPr/>
      </dsp:nvSpPr>
      <dsp:spPr>
        <a:xfrm rot="5400000">
          <a:off x="-152398" y="152875"/>
          <a:ext cx="1015987" cy="71119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5400000">
        <a:off x="-152398" y="152875"/>
        <a:ext cx="1015987" cy="711191"/>
      </dsp:txXfrm>
    </dsp:sp>
    <dsp:sp modelId="{0B9C446E-6D45-4EAB-BC9F-BF8056787211}">
      <dsp:nvSpPr>
        <dsp:cNvPr id="0" name=""/>
        <dsp:cNvSpPr/>
      </dsp:nvSpPr>
      <dsp:spPr>
        <a:xfrm rot="5400000">
          <a:off x="3481783" y="-2770114"/>
          <a:ext cx="660392" cy="62015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Первинності</a:t>
          </a:r>
          <a:endParaRPr lang="ru-RU" sz="2000" kern="1200" dirty="0"/>
        </a:p>
      </dsp:txBody>
      <dsp:txXfrm rot="5400000">
        <a:off x="3481783" y="-2770114"/>
        <a:ext cx="660392" cy="6201576"/>
      </dsp:txXfrm>
    </dsp:sp>
    <dsp:sp modelId="{5B6419B7-243F-4080-ADFE-E95366770C52}">
      <dsp:nvSpPr>
        <dsp:cNvPr id="0" name=""/>
        <dsp:cNvSpPr/>
      </dsp:nvSpPr>
      <dsp:spPr>
        <a:xfrm rot="5400000">
          <a:off x="-152398" y="1050767"/>
          <a:ext cx="1015987" cy="711191"/>
        </a:xfrm>
        <a:prstGeom prst="chevron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5400000">
        <a:off x="-152398" y="1050767"/>
        <a:ext cx="1015987" cy="711191"/>
      </dsp:txXfrm>
    </dsp:sp>
    <dsp:sp modelId="{8E0CA2C4-E737-4156-AFA4-2CC47E11685A}">
      <dsp:nvSpPr>
        <dsp:cNvPr id="0" name=""/>
        <dsp:cNvSpPr/>
      </dsp:nvSpPr>
      <dsp:spPr>
        <a:xfrm rot="5400000">
          <a:off x="3481783" y="-1872222"/>
          <a:ext cx="660392" cy="62015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Вторинності</a:t>
          </a:r>
          <a:endParaRPr lang="ru-RU" sz="2000" kern="1200" dirty="0"/>
        </a:p>
      </dsp:txBody>
      <dsp:txXfrm rot="5400000">
        <a:off x="3481783" y="-1872222"/>
        <a:ext cx="660392" cy="6201576"/>
      </dsp:txXfrm>
    </dsp:sp>
    <dsp:sp modelId="{E2F9855F-459D-4126-B4B3-A21DF19E9ABE}">
      <dsp:nvSpPr>
        <dsp:cNvPr id="0" name=""/>
        <dsp:cNvSpPr/>
      </dsp:nvSpPr>
      <dsp:spPr>
        <a:xfrm rot="5400000">
          <a:off x="-152398" y="1948660"/>
          <a:ext cx="1015987" cy="711191"/>
        </a:xfrm>
        <a:prstGeom prst="chevr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5400000">
        <a:off x="-152398" y="1948660"/>
        <a:ext cx="1015987" cy="711191"/>
      </dsp:txXfrm>
    </dsp:sp>
    <dsp:sp modelId="{8FBE6D42-A567-4BD1-8562-EEBB05E8FCED}">
      <dsp:nvSpPr>
        <dsp:cNvPr id="0" name=""/>
        <dsp:cNvSpPr/>
      </dsp:nvSpPr>
      <dsp:spPr>
        <a:xfrm rot="5400000">
          <a:off x="3481783" y="-974330"/>
          <a:ext cx="660392" cy="62015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err="1" smtClean="0"/>
            <a:t>Загального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користування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природними</a:t>
          </a:r>
          <a:r>
            <a:rPr lang="ru-RU" sz="2000" kern="1200" dirty="0" smtClean="0"/>
            <a:t> </a:t>
          </a:r>
          <a:r>
            <a:rPr lang="ru-RU" sz="2000" kern="1200" dirty="0" err="1" smtClean="0"/>
            <a:t>об'єктами</a:t>
          </a:r>
          <a:endParaRPr lang="ru-RU" sz="2000" kern="1200" dirty="0"/>
        </a:p>
      </dsp:txBody>
      <dsp:txXfrm rot="5400000">
        <a:off x="3481783" y="-974330"/>
        <a:ext cx="660392" cy="6201576"/>
      </dsp:txXfrm>
    </dsp:sp>
    <dsp:sp modelId="{5F017E91-C19E-48D3-9127-21C5FDABA024}">
      <dsp:nvSpPr>
        <dsp:cNvPr id="0" name=""/>
        <dsp:cNvSpPr/>
      </dsp:nvSpPr>
      <dsp:spPr>
        <a:xfrm rot="5400000">
          <a:off x="-152398" y="2846552"/>
          <a:ext cx="1015987" cy="711191"/>
        </a:xfrm>
        <a:prstGeom prst="chevron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5400000">
        <a:off x="-152398" y="2846552"/>
        <a:ext cx="1015987" cy="711191"/>
      </dsp:txXfrm>
    </dsp:sp>
    <dsp:sp modelId="{B9FCCC8A-1597-48D1-B06A-2805C5449961}">
      <dsp:nvSpPr>
        <dsp:cNvPr id="0" name=""/>
        <dsp:cNvSpPr/>
      </dsp:nvSpPr>
      <dsp:spPr>
        <a:xfrm rot="5400000">
          <a:off x="3481783" y="-76437"/>
          <a:ext cx="660392" cy="62015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Спільним користуванням природними об’єктами</a:t>
          </a:r>
          <a:endParaRPr lang="ru-RU" sz="2000" kern="1200" dirty="0"/>
        </a:p>
      </dsp:txBody>
      <dsp:txXfrm rot="5400000">
        <a:off x="3481783" y="-76437"/>
        <a:ext cx="660392" cy="6201576"/>
      </dsp:txXfrm>
    </dsp:sp>
    <dsp:sp modelId="{E2BD8756-70EA-40B7-A5ED-FA46FAB6A5F4}">
      <dsp:nvSpPr>
        <dsp:cNvPr id="0" name=""/>
        <dsp:cNvSpPr/>
      </dsp:nvSpPr>
      <dsp:spPr>
        <a:xfrm rot="5400000">
          <a:off x="-152398" y="3744445"/>
          <a:ext cx="1015987" cy="711191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5400000">
        <a:off x="-152398" y="3744445"/>
        <a:ext cx="1015987" cy="711191"/>
      </dsp:txXfrm>
    </dsp:sp>
    <dsp:sp modelId="{D2B6FFD6-D966-4204-9CBC-3D4DCE77BE07}">
      <dsp:nvSpPr>
        <dsp:cNvPr id="0" name=""/>
        <dsp:cNvSpPr/>
      </dsp:nvSpPr>
      <dsp:spPr>
        <a:xfrm rot="5400000">
          <a:off x="3481783" y="821454"/>
          <a:ext cx="660392" cy="62015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Відособленого користуванням природними об’єктами</a:t>
          </a:r>
          <a:endParaRPr lang="ru-RU" sz="2000" kern="1200" dirty="0"/>
        </a:p>
      </dsp:txBody>
      <dsp:txXfrm rot="5400000">
        <a:off x="3481783" y="821454"/>
        <a:ext cx="660392" cy="620157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3B5A09-5DE7-4F48-BC1E-D736E410D509}">
      <dsp:nvSpPr>
        <dsp:cNvPr id="0" name=""/>
        <dsp:cNvSpPr/>
      </dsp:nvSpPr>
      <dsp:spPr>
        <a:xfrm>
          <a:off x="0" y="34702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9427C-DB8D-4115-B173-C9543E8BA2EA}">
      <dsp:nvSpPr>
        <dsp:cNvPr id="0" name=""/>
        <dsp:cNvSpPr/>
      </dsp:nvSpPr>
      <dsp:spPr>
        <a:xfrm>
          <a:off x="304800" y="7539"/>
          <a:ext cx="4267200" cy="678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Тимчасовим</a:t>
          </a:r>
          <a:endParaRPr lang="ru-RU" sz="2300" kern="1200" dirty="0"/>
        </a:p>
      </dsp:txBody>
      <dsp:txXfrm>
        <a:off x="304800" y="7539"/>
        <a:ext cx="4267200" cy="678960"/>
      </dsp:txXfrm>
    </dsp:sp>
    <dsp:sp modelId="{C7ED22E3-2F7E-490B-8096-E0DA88E303E7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EA2BD1-5C8A-4C73-9FBE-F06BB28FFEBD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Відособленим</a:t>
          </a:r>
          <a:endParaRPr lang="ru-RU" sz="2300" kern="1200" dirty="0"/>
        </a:p>
      </dsp:txBody>
      <dsp:txXfrm>
        <a:off x="304800" y="1050819"/>
        <a:ext cx="4267200" cy="678960"/>
      </dsp:txXfrm>
    </dsp:sp>
    <dsp:sp modelId="{F083A11D-7F23-424C-AC2A-DA8781B3E876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8662A-1371-4CDC-B246-7219D701CB6C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Спільним</a:t>
          </a:r>
          <a:endParaRPr lang="ru-RU" sz="2300" kern="1200" dirty="0"/>
        </a:p>
      </dsp:txBody>
      <dsp:txXfrm>
        <a:off x="304800" y="2094100"/>
        <a:ext cx="4267200" cy="678960"/>
      </dsp:txXfrm>
    </dsp:sp>
    <dsp:sp modelId="{11B6F003-52E1-4759-AD54-4E74C3C1DF2F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7DD69-BEB6-40F9-B1C9-7B609301703D}">
      <dsp:nvSpPr>
        <dsp:cNvPr id="0" name=""/>
        <dsp:cNvSpPr/>
      </dsp:nvSpPr>
      <dsp:spPr>
        <a:xfrm>
          <a:off x="304800" y="3137380"/>
          <a:ext cx="4267200" cy="6789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Загальним</a:t>
          </a:r>
          <a:endParaRPr lang="ru-RU" sz="2300" kern="1200" dirty="0"/>
        </a:p>
      </dsp:txBody>
      <dsp:txXfrm>
        <a:off x="304800" y="3137380"/>
        <a:ext cx="4267200" cy="6789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A2E2D5-E306-43EA-899A-98C133EF828A}">
      <dsp:nvSpPr>
        <dsp:cNvPr id="0" name=""/>
        <dsp:cNvSpPr/>
      </dsp:nvSpPr>
      <dsp:spPr>
        <a:xfrm>
          <a:off x="1012055" y="0"/>
          <a:ext cx="4984328" cy="49843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Громадське</a:t>
          </a:r>
          <a:r>
            <a:rPr lang="ru-RU" sz="1600" kern="1200" dirty="0" smtClean="0"/>
            <a:t>  </a:t>
          </a:r>
          <a:r>
            <a:rPr lang="ru-RU" sz="1600" kern="1200" dirty="0" err="1" smtClean="0"/>
            <a:t>природокристування</a:t>
          </a:r>
          <a:endParaRPr lang="ru-RU" sz="1600" kern="1200" dirty="0"/>
        </a:p>
      </dsp:txBody>
      <dsp:txXfrm>
        <a:off x="2569658" y="249216"/>
        <a:ext cx="1869123" cy="498432"/>
      </dsp:txXfrm>
    </dsp:sp>
    <dsp:sp modelId="{24768F44-240A-4413-9AC0-F82D7B2DA9F1}">
      <dsp:nvSpPr>
        <dsp:cNvPr id="0" name=""/>
        <dsp:cNvSpPr/>
      </dsp:nvSpPr>
      <dsp:spPr>
        <a:xfrm>
          <a:off x="1385880" y="807873"/>
          <a:ext cx="4236678" cy="4116230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Індивідуальне </a:t>
          </a:r>
          <a:r>
            <a:rPr lang="uk-UA" sz="1400" kern="1200" dirty="0" err="1" smtClean="0"/>
            <a:t>природокористуван-ня</a:t>
          </a:r>
          <a:endParaRPr lang="ru-RU" sz="1400" kern="1200" dirty="0"/>
        </a:p>
      </dsp:txBody>
      <dsp:txXfrm>
        <a:off x="2590686" y="1044556"/>
        <a:ext cx="1827067" cy="473366"/>
      </dsp:txXfrm>
    </dsp:sp>
    <dsp:sp modelId="{7E6CA6E1-1799-4C8F-9E59-0F8C2D986E67}">
      <dsp:nvSpPr>
        <dsp:cNvPr id="0" name=""/>
        <dsp:cNvSpPr/>
      </dsp:nvSpPr>
      <dsp:spPr>
        <a:xfrm>
          <a:off x="1759705" y="1599951"/>
          <a:ext cx="3489029" cy="3279722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Промислове </a:t>
          </a:r>
          <a:r>
            <a:rPr lang="uk-UA" sz="1600" kern="1200" dirty="0" err="1" smtClean="0"/>
            <a:t>природокристування</a:t>
          </a:r>
          <a:endParaRPr lang="ru-RU" sz="1600" kern="1200" dirty="0"/>
        </a:p>
      </dsp:txBody>
      <dsp:txXfrm>
        <a:off x="2601433" y="1826252"/>
        <a:ext cx="1805572" cy="452601"/>
      </dsp:txXfrm>
    </dsp:sp>
    <dsp:sp modelId="{01BBF58D-2FA7-4496-AEE7-B897A4DEEAB5}">
      <dsp:nvSpPr>
        <dsp:cNvPr id="0" name=""/>
        <dsp:cNvSpPr/>
      </dsp:nvSpPr>
      <dsp:spPr>
        <a:xfrm>
          <a:off x="2111900" y="2392037"/>
          <a:ext cx="2741380" cy="2543370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Комерційне </a:t>
          </a:r>
          <a:r>
            <a:rPr lang="uk-UA" sz="1200" kern="1200" dirty="0" err="1" smtClean="0"/>
            <a:t>природокористу-вання</a:t>
          </a:r>
          <a:r>
            <a:rPr lang="uk-UA" sz="1200" kern="1200" dirty="0" smtClean="0"/>
            <a:t> </a:t>
          </a:r>
          <a:endParaRPr lang="ru-RU" sz="1200" kern="1200" dirty="0"/>
        </a:p>
      </dsp:txBody>
      <dsp:txXfrm>
        <a:off x="2742417" y="2620940"/>
        <a:ext cx="1480345" cy="457806"/>
      </dsp:txXfrm>
    </dsp:sp>
    <dsp:sp modelId="{3799BDFF-8E2B-41B3-B466-F59881ACB996}">
      <dsp:nvSpPr>
        <dsp:cNvPr id="0" name=""/>
        <dsp:cNvSpPr/>
      </dsp:nvSpPr>
      <dsp:spPr>
        <a:xfrm>
          <a:off x="2471945" y="3134604"/>
          <a:ext cx="1993731" cy="1849723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/>
            <a:t>Сільськогос-подарське</a:t>
          </a:r>
          <a:r>
            <a:rPr lang="uk-UA" sz="1600" kern="1200" dirty="0" smtClean="0"/>
            <a:t> </a:t>
          </a:r>
          <a:r>
            <a:rPr lang="uk-UA" sz="1600" kern="1200" dirty="0" err="1" smtClean="0"/>
            <a:t>природоко-ристування</a:t>
          </a:r>
          <a:endParaRPr lang="ru-RU" sz="1600" kern="1200" dirty="0"/>
        </a:p>
      </dsp:txBody>
      <dsp:txXfrm>
        <a:off x="2763920" y="3597035"/>
        <a:ext cx="1409780" cy="924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3888" y="2060848"/>
            <a:ext cx="5256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Правова</a:t>
            </a:r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класифікація</a:t>
            </a:r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видів</a:t>
            </a:r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природокористування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3928" y="4869161"/>
            <a:ext cx="4752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Виконали:</a:t>
            </a:r>
          </a:p>
          <a:p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учениці групи 10-2</a:t>
            </a:r>
          </a:p>
          <a:p>
            <a:r>
              <a:rPr lang="uk-UA" sz="2000" b="1" dirty="0" smtClean="0">
                <a:solidFill>
                  <a:schemeClr val="accent1">
                    <a:lumMod val="75000"/>
                  </a:schemeClr>
                </a:solidFill>
              </a:rPr>
              <a:t>Ступар Дар’я, Кононова </a:t>
            </a:r>
            <a:r>
              <a:rPr lang="uk-UA" sz="2000" b="1" dirty="0" err="1" smtClean="0">
                <a:solidFill>
                  <a:schemeClr val="accent1">
                    <a:lumMod val="75000"/>
                  </a:schemeClr>
                </a:solidFill>
              </a:rPr>
              <a:t>Крістіна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171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75656" y="2276872"/>
            <a:ext cx="7128792" cy="2376264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   </a:t>
            </a:r>
            <a:r>
              <a:rPr lang="ru-RU" sz="2000" dirty="0" err="1" smtClean="0"/>
              <a:t>Різновид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об'єктів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подвійне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по-перше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розмежовує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природокористування</a:t>
            </a:r>
            <a:r>
              <a:rPr lang="ru-RU" sz="2000" dirty="0" smtClean="0"/>
              <a:t> за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властивостями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ступенем</a:t>
            </a:r>
            <a:r>
              <a:rPr lang="ru-RU" sz="2000" dirty="0" smtClean="0"/>
              <a:t> правового </a:t>
            </a:r>
            <a:r>
              <a:rPr lang="ru-RU" sz="2000" dirty="0" err="1" smtClean="0"/>
              <a:t>регулювання</a:t>
            </a:r>
            <a:r>
              <a:rPr lang="ru-RU" sz="20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 smtClean="0"/>
              <a:t>по-друге</a:t>
            </a:r>
            <a:r>
              <a:rPr lang="ru-RU" sz="2000" dirty="0" smtClean="0"/>
              <a:t>, </a:t>
            </a:r>
            <a:r>
              <a:rPr lang="ru-RU" sz="2000" dirty="0" err="1" smtClean="0"/>
              <a:t>визначає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специфічний</a:t>
            </a:r>
            <a:r>
              <a:rPr lang="ru-RU" sz="2000" dirty="0" smtClean="0"/>
              <a:t> порядок </a:t>
            </a:r>
            <a:r>
              <a:rPr lang="ru-RU" sz="2000" dirty="0" err="1" smtClean="0"/>
              <a:t>виникнення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зміни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припинення</a:t>
            </a:r>
            <a:r>
              <a:rPr lang="ru-RU" sz="2000" dirty="0" smtClean="0"/>
              <a:t> кожного виду </a:t>
            </a:r>
            <a:r>
              <a:rPr lang="ru-RU" sz="2000" dirty="0" err="1" smtClean="0"/>
              <a:t>природокористування</a:t>
            </a:r>
            <a:r>
              <a:rPr lang="ru-RU" sz="2000" dirty="0" smtClean="0"/>
              <a:t>, прав та </a:t>
            </a:r>
            <a:r>
              <a:rPr lang="ru-RU" sz="2000" dirty="0" err="1" smtClean="0"/>
              <a:t>обов'язків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суб'єктів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6" name="Рисунок 5" descr="325eece146_1149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78866">
            <a:off x="5898208" y="4939356"/>
            <a:ext cx="2161448" cy="16210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plato_putorana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282177">
            <a:off x="5651948" y="356828"/>
            <a:ext cx="2160240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volin-cherem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94370">
            <a:off x="2211417" y="306834"/>
            <a:ext cx="2160239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w_687520d5(84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1318863">
            <a:off x="2259772" y="4882617"/>
            <a:ext cx="2160240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64695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63688" y="404664"/>
            <a:ext cx="7128792" cy="720080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  </a:t>
            </a:r>
            <a:r>
              <a:rPr lang="ru-RU" sz="2000" dirty="0" err="1" smtClean="0"/>
              <a:t>Диференціації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природокористування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graphicFrame>
        <p:nvGraphicFramePr>
          <p:cNvPr id="10" name="Схема 9"/>
          <p:cNvGraphicFramePr/>
          <p:nvPr/>
        </p:nvGraphicFramePr>
        <p:xfrm>
          <a:off x="1524000" y="1397000"/>
          <a:ext cx="7224464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4695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63688" y="404664"/>
            <a:ext cx="7128792" cy="720080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  </a:t>
            </a:r>
            <a:r>
              <a:rPr lang="ru-RU" sz="2000" dirty="0" err="1" smtClean="0"/>
              <a:t>Диференціація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природокористування</a:t>
            </a:r>
            <a:r>
              <a:rPr lang="ru-RU" sz="2000" dirty="0" smtClean="0"/>
              <a:t> за </a:t>
            </a:r>
            <a:r>
              <a:rPr lang="ru-RU" sz="2000" dirty="0" err="1" smtClean="0"/>
              <a:t>об'єктом</a:t>
            </a:r>
            <a:r>
              <a:rPr lang="ru-RU" sz="2000" dirty="0" smtClean="0"/>
              <a:t> права </a:t>
            </a:r>
            <a:r>
              <a:rPr lang="ru-RU" sz="2000" dirty="0" err="1" smtClean="0"/>
              <a:t>користування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619672" y="1268760"/>
          <a:ext cx="71287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4695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620688"/>
            <a:ext cx="7560840" cy="1368152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 </a:t>
            </a:r>
          </a:p>
          <a:p>
            <a:pPr algn="ctr"/>
            <a:r>
              <a:rPr lang="ru-RU" sz="2000" dirty="0" smtClean="0"/>
              <a:t>  </a:t>
            </a:r>
            <a:r>
              <a:rPr lang="ru-RU" sz="2000" dirty="0" err="1" smtClean="0"/>
              <a:t>Відповідно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об'єкта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суб'єкта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природокористування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розмежувати</a:t>
            </a:r>
            <a:r>
              <a:rPr lang="ru-RU" sz="2000" dirty="0" smtClean="0"/>
              <a:t> на право </a:t>
            </a:r>
            <a:r>
              <a:rPr lang="ru-RU" sz="2000" dirty="0" err="1" smtClean="0"/>
              <a:t>організацій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, </a:t>
            </a:r>
            <a:r>
              <a:rPr lang="ru-RU" sz="2000" dirty="0" err="1" smtClean="0"/>
              <a:t>установ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право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користування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об'єктами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</a:t>
            </a:r>
            <a:r>
              <a:rPr lang="ru-RU" sz="2000" dirty="0" smtClean="0"/>
              <a:t>.</a:t>
            </a:r>
          </a:p>
          <a:p>
            <a:pPr algn="ctr"/>
            <a:endParaRPr lang="ru-RU" sz="20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475656" y="1397000"/>
          <a:ext cx="7272808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46959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83160" y="620688"/>
            <a:ext cx="7381328" cy="936104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 </a:t>
            </a:r>
            <a:r>
              <a:rPr lang="ru-RU" sz="2000" dirty="0" err="1" smtClean="0"/>
              <a:t>Диференціація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природокористування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критеріїв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907704" y="1988840"/>
          <a:ext cx="691276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4695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483768" y="404664"/>
            <a:ext cx="5472608" cy="648072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 </a:t>
            </a:r>
            <a:r>
              <a:rPr lang="ru-RU" sz="2000" dirty="0" err="1" smtClean="0"/>
              <a:t>Природокористування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бути:</a:t>
            </a:r>
            <a:endParaRPr lang="ru-RU" sz="20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907704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46959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483768" y="404664"/>
            <a:ext cx="5472608" cy="648072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 </a:t>
            </a:r>
            <a:r>
              <a:rPr lang="ru-RU" sz="2000" dirty="0" err="1" smtClean="0"/>
              <a:t>Ще</a:t>
            </a:r>
            <a:r>
              <a:rPr lang="ru-RU" sz="2000" dirty="0" smtClean="0"/>
              <a:t> </a:t>
            </a:r>
            <a:r>
              <a:rPr lang="ru-RU" sz="2000" dirty="0" err="1" smtClean="0"/>
              <a:t>деякі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природокористування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1524000" y="1397000"/>
          <a:ext cx="7008440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46959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187624" y="1700808"/>
            <a:ext cx="7488832" cy="3168352"/>
          </a:xfrm>
          <a:prstGeom prst="roundRect">
            <a:avLst>
              <a:gd name="adj" fmla="val 30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  </a:t>
            </a:r>
            <a:r>
              <a:rPr lang="ru-RU" sz="9600" dirty="0" err="1" smtClean="0"/>
              <a:t>Дякуємо</a:t>
            </a:r>
            <a:r>
              <a:rPr lang="ru-RU" sz="9600" dirty="0" smtClean="0"/>
              <a:t> за </a:t>
            </a:r>
            <a:r>
              <a:rPr lang="ru-RU" sz="9600" dirty="0" err="1" smtClean="0"/>
              <a:t>увагу</a:t>
            </a:r>
            <a:r>
              <a:rPr lang="ru-RU" sz="9600" dirty="0" smtClean="0"/>
              <a:t>!</a:t>
            </a:r>
            <a:endParaRPr lang="ru-RU" sz="9600" dirty="0"/>
          </a:p>
        </p:txBody>
      </p:sp>
    </p:spTree>
    <p:extLst>
      <p:ext uri="{BB962C8B-B14F-4D97-AF65-F5344CB8AC3E}">
        <p14:creationId xmlns="" xmlns:p14="http://schemas.microsoft.com/office/powerpoint/2010/main" val="6469591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188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user</cp:lastModifiedBy>
  <cp:revision>7</cp:revision>
  <dcterms:created xsi:type="dcterms:W3CDTF">2012-08-03T12:49:07Z</dcterms:created>
  <dcterms:modified xsi:type="dcterms:W3CDTF">2013-03-17T11:00:26Z</dcterms:modified>
</cp:coreProperties>
</file>