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6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4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B2B6-2DC4-4D13-B69D-B5353470F94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A8DB-5FD0-4095-A6F3-39F55379ABC5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B2B6-2DC4-4D13-B69D-B5353470F94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A8DB-5FD0-4095-A6F3-39F55379ABC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B2B6-2DC4-4D13-B69D-B5353470F94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A8DB-5FD0-4095-A6F3-39F55379ABC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B2B6-2DC4-4D13-B69D-B5353470F94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A8DB-5FD0-4095-A6F3-39F55379ABC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B2B6-2DC4-4D13-B69D-B5353470F94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A8DB-5FD0-4095-A6F3-39F55379ABC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B2B6-2DC4-4D13-B69D-B5353470F94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A8DB-5FD0-4095-A6F3-39F55379ABC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B2B6-2DC4-4D13-B69D-B5353470F94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A8DB-5FD0-4095-A6F3-39F55379ABC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B2B6-2DC4-4D13-B69D-B5353470F94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A8DB-5FD0-4095-A6F3-39F55379ABC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B2B6-2DC4-4D13-B69D-B5353470F94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A8DB-5FD0-4095-A6F3-39F55379ABC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B2B6-2DC4-4D13-B69D-B5353470F94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A8DB-5FD0-4095-A6F3-39F55379ABC5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B2B6-2DC4-4D13-B69D-B5353470F94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A8DB-5FD0-4095-A6F3-39F55379ABC5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308B2B6-2DC4-4D13-B69D-B5353470F94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477A8DB-5FD0-4095-A6F3-39F55379ABC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700808"/>
            <a:ext cx="7776864" cy="3384376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6000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Fill>
                  <a:solidFill>
                    <a:schemeClr val="tx2">
                      <a:lumMod val="95000"/>
                      <a:lumOff val="5000"/>
                    </a:schemeClr>
                  </a:solidFill>
                </a:uFill>
                <a:latin typeface="GothicE" pitchFamily="2" charset="0"/>
                <a:cs typeface="GothicE" pitchFamily="2" charset="0"/>
              </a:rPr>
              <a:t>П</a:t>
            </a:r>
            <a:r>
              <a:rPr lang="uk-UA" sz="6000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Fill>
                  <a:solidFill>
                    <a:schemeClr val="tx2">
                      <a:lumMod val="95000"/>
                      <a:lumOff val="5000"/>
                    </a:schemeClr>
                  </a:solidFill>
                </a:uFill>
                <a:latin typeface="GothicE" pitchFamily="2" charset="0"/>
                <a:cs typeface="GothicE" pitchFamily="2" charset="0"/>
              </a:rPr>
              <a:t>аркова культура</a:t>
            </a:r>
            <a:r>
              <a:rPr lang="uk-UA" sz="6000" b="1" dirty="0" smtClean="0">
                <a:solidFill>
                  <a:schemeClr val="bg1"/>
                </a:solidFill>
                <a:uFill>
                  <a:solidFill>
                    <a:schemeClr val="tx2">
                      <a:lumMod val="95000"/>
                      <a:lumOff val="5000"/>
                    </a:schemeClr>
                  </a:solidFill>
                </a:uFill>
              </a:rPr>
              <a:t/>
            </a:r>
            <a:br>
              <a:rPr lang="uk-UA" sz="6000" b="1" dirty="0" smtClean="0">
                <a:solidFill>
                  <a:schemeClr val="bg1"/>
                </a:solidFill>
                <a:uFill>
                  <a:solidFill>
                    <a:schemeClr val="tx2">
                      <a:lumMod val="95000"/>
                      <a:lumOff val="5000"/>
                    </a:schemeClr>
                  </a:solidFill>
                </a:uFill>
              </a:rPr>
            </a:br>
            <a:endParaRPr lang="ru-RU" sz="6000" b="1" dirty="0">
              <a:solidFill>
                <a:schemeClr val="bg1"/>
              </a:solidFill>
              <a:uFill>
                <a:solidFill>
                  <a:schemeClr val="tx2">
                    <a:lumMod val="95000"/>
                    <a:lumOff val="5000"/>
                  </a:schemeClr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3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463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412776"/>
            <a:ext cx="6400800" cy="68580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Сад мініатюрних пейзажів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348880"/>
            <a:ext cx="6840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Японський</a:t>
            </a:r>
            <a:r>
              <a:rPr lang="ru-RU" b="1" dirty="0" smtClean="0"/>
              <a:t> сад </a:t>
            </a:r>
            <a:r>
              <a:rPr lang="ru-RU" b="1" dirty="0" err="1" smtClean="0"/>
              <a:t>будується</a:t>
            </a:r>
            <a:r>
              <a:rPr lang="ru-RU" b="1" dirty="0" smtClean="0"/>
              <a:t> за добре </a:t>
            </a:r>
            <a:r>
              <a:rPr lang="ru-RU" b="1" dirty="0" err="1" smtClean="0"/>
              <a:t>продуманою</a:t>
            </a:r>
            <a:r>
              <a:rPr lang="ru-RU" b="1" dirty="0" smtClean="0"/>
              <a:t> схемою. </a:t>
            </a:r>
            <a:r>
              <a:rPr lang="ru-RU" b="1" dirty="0" err="1" smtClean="0"/>
              <a:t>Всі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складові</a:t>
            </a:r>
            <a:r>
              <a:rPr lang="ru-RU" b="1" dirty="0" smtClean="0"/>
              <a:t> </a:t>
            </a:r>
            <a:r>
              <a:rPr lang="ru-RU" b="1" dirty="0" err="1" smtClean="0"/>
              <a:t>врівноважують</a:t>
            </a:r>
            <a:r>
              <a:rPr lang="ru-RU" b="1" dirty="0" smtClean="0"/>
              <a:t> один одного, </a:t>
            </a:r>
            <a:r>
              <a:rPr lang="ru-RU" b="1" dirty="0" err="1" smtClean="0"/>
              <a:t>створюючи</a:t>
            </a:r>
            <a:r>
              <a:rPr lang="ru-RU" b="1" dirty="0" smtClean="0"/>
              <a:t> </a:t>
            </a:r>
            <a:r>
              <a:rPr lang="ru-RU" b="1" dirty="0" err="1" smtClean="0"/>
              <a:t>цілісну</a:t>
            </a:r>
            <a:r>
              <a:rPr lang="ru-RU" b="1" dirty="0" smtClean="0"/>
              <a:t> </a:t>
            </a:r>
            <a:r>
              <a:rPr lang="ru-RU" b="1" dirty="0" err="1" smtClean="0"/>
              <a:t>композицію</a:t>
            </a:r>
            <a:r>
              <a:rPr lang="ru-RU" b="1" dirty="0" smtClean="0"/>
              <a:t>. Простота - </a:t>
            </a:r>
            <a:r>
              <a:rPr lang="ru-RU" b="1" dirty="0" err="1" smtClean="0"/>
              <a:t>основний</a:t>
            </a:r>
            <a:r>
              <a:rPr lang="ru-RU" b="1" dirty="0" smtClean="0"/>
              <a:t> принцип, </a:t>
            </a:r>
            <a:r>
              <a:rPr lang="ru-RU" b="1" dirty="0" err="1" smtClean="0"/>
              <a:t>немає</a:t>
            </a:r>
            <a:r>
              <a:rPr lang="ru-RU" b="1" dirty="0" smtClean="0"/>
              <a:t> </a:t>
            </a:r>
            <a:r>
              <a:rPr lang="ru-RU" b="1" dirty="0" err="1" smtClean="0"/>
              <a:t>нічого</a:t>
            </a:r>
            <a:r>
              <a:rPr lang="ru-RU" b="1" dirty="0" smtClean="0"/>
              <a:t> </a:t>
            </a:r>
            <a:r>
              <a:rPr lang="ru-RU" b="1" dirty="0" err="1" smtClean="0"/>
              <a:t>зайвого</a:t>
            </a:r>
            <a:r>
              <a:rPr lang="ru-RU" b="1" dirty="0" smtClean="0"/>
              <a:t> і,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важливо</a:t>
            </a:r>
            <a:r>
              <a:rPr lang="ru-RU" b="1" dirty="0" smtClean="0"/>
              <a:t>, </a:t>
            </a:r>
            <a:r>
              <a:rPr lang="ru-RU" b="1" dirty="0" err="1" smtClean="0"/>
              <a:t>немає</a:t>
            </a:r>
            <a:r>
              <a:rPr lang="ru-RU" b="1" dirty="0" smtClean="0"/>
              <a:t> </a:t>
            </a:r>
            <a:r>
              <a:rPr lang="ru-RU" b="1" dirty="0" err="1" smtClean="0"/>
              <a:t>прагнення</a:t>
            </a:r>
            <a:r>
              <a:rPr lang="ru-RU" b="1" dirty="0" smtClean="0"/>
              <a:t> до </a:t>
            </a:r>
            <a:r>
              <a:rPr lang="ru-RU" b="1" dirty="0" err="1" smtClean="0"/>
              <a:t>європейської</a:t>
            </a:r>
            <a:r>
              <a:rPr lang="ru-RU" b="1" dirty="0" smtClean="0"/>
              <a:t> </a:t>
            </a:r>
            <a:r>
              <a:rPr lang="ru-RU" b="1" dirty="0" err="1" smtClean="0"/>
              <a:t>масштабності</a:t>
            </a:r>
            <a:r>
              <a:rPr lang="ru-RU" b="1" dirty="0" smtClean="0"/>
              <a:t>: сад </a:t>
            </a:r>
            <a:r>
              <a:rPr lang="ru-RU" b="1" dirty="0" err="1" smtClean="0"/>
              <a:t>може</a:t>
            </a:r>
            <a:r>
              <a:rPr lang="ru-RU" b="1" dirty="0" smtClean="0"/>
              <a:t> бути </a:t>
            </a:r>
            <a:r>
              <a:rPr lang="ru-RU" b="1" dirty="0" err="1" smtClean="0"/>
              <a:t>призначений</a:t>
            </a:r>
            <a:r>
              <a:rPr lang="ru-RU" b="1" dirty="0" smtClean="0"/>
              <a:t> </a:t>
            </a:r>
            <a:r>
              <a:rPr lang="ru-RU" b="1" dirty="0" err="1" smtClean="0"/>
              <a:t>тільки</a:t>
            </a:r>
            <a:r>
              <a:rPr lang="ru-RU" b="1" dirty="0" smtClean="0"/>
              <a:t> для </a:t>
            </a:r>
            <a:r>
              <a:rPr lang="ru-RU" b="1" dirty="0" err="1" smtClean="0"/>
              <a:t>милування</a:t>
            </a:r>
            <a:r>
              <a:rPr lang="ru-RU" b="1" dirty="0" smtClean="0"/>
              <a:t>, а не </a:t>
            </a:r>
            <a:r>
              <a:rPr lang="ru-RU" b="1" dirty="0" err="1" smtClean="0"/>
              <a:t>прогулянок</a:t>
            </a:r>
            <a:r>
              <a:rPr lang="ru-RU" b="1" dirty="0" smtClean="0"/>
              <a:t> по </a:t>
            </a:r>
            <a:r>
              <a:rPr lang="ru-RU" b="1" dirty="0" err="1" smtClean="0"/>
              <a:t>ньому</a:t>
            </a:r>
            <a:r>
              <a:rPr lang="ru-RU" b="1" dirty="0" smtClean="0"/>
              <a:t>, в </a:t>
            </a:r>
            <a:r>
              <a:rPr lang="ru-RU" b="1" dirty="0" err="1" smtClean="0"/>
              <a:t>цьому</a:t>
            </a:r>
            <a:r>
              <a:rPr lang="ru-RU" b="1" dirty="0" smtClean="0"/>
              <a:t> </a:t>
            </a:r>
            <a:r>
              <a:rPr lang="ru-RU" b="1" dirty="0" err="1" smtClean="0"/>
              <a:t>випадку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розмір</a:t>
            </a:r>
            <a:r>
              <a:rPr lang="ru-RU" b="1" dirty="0" smtClean="0"/>
              <a:t> не </a:t>
            </a:r>
            <a:r>
              <a:rPr lang="ru-RU" b="1" dirty="0" err="1" smtClean="0"/>
              <a:t>більше</a:t>
            </a:r>
            <a:r>
              <a:rPr lang="ru-RU" b="1" dirty="0" smtClean="0"/>
              <a:t> </a:t>
            </a:r>
            <a:r>
              <a:rPr lang="ru-RU" b="1" dirty="0" err="1" smtClean="0"/>
              <a:t>декількох</a:t>
            </a:r>
            <a:r>
              <a:rPr lang="ru-RU" b="1" dirty="0" smtClean="0"/>
              <a:t> </a:t>
            </a:r>
            <a:r>
              <a:rPr lang="ru-RU" b="1" dirty="0" err="1" smtClean="0"/>
              <a:t>квадратних</a:t>
            </a:r>
            <a:r>
              <a:rPr lang="ru-RU" b="1" dirty="0" smtClean="0"/>
              <a:t> </a:t>
            </a:r>
            <a:r>
              <a:rPr lang="ru-RU" b="1" dirty="0" err="1" smtClean="0"/>
              <a:t>метрів</a:t>
            </a:r>
            <a:r>
              <a:rPr lang="ru-RU" b="1" dirty="0" smtClean="0"/>
              <a:t>. У </a:t>
            </a:r>
            <a:r>
              <a:rPr lang="ru-RU" b="1" dirty="0" err="1" smtClean="0"/>
              <a:t>японських</a:t>
            </a:r>
            <a:r>
              <a:rPr lang="ru-RU" b="1" dirty="0" smtClean="0"/>
              <a:t> садах </a:t>
            </a:r>
            <a:r>
              <a:rPr lang="ru-RU" b="1" dirty="0" err="1" smtClean="0"/>
              <a:t>основна</a:t>
            </a:r>
            <a:r>
              <a:rPr lang="ru-RU" b="1" dirty="0" smtClean="0"/>
              <a:t> </a:t>
            </a:r>
            <a:r>
              <a:rPr lang="ru-RU" b="1" dirty="0" err="1" smtClean="0"/>
              <a:t>увага</a:t>
            </a:r>
            <a:r>
              <a:rPr lang="ru-RU" b="1" dirty="0" smtClean="0"/>
              <a:t> </a:t>
            </a:r>
            <a:r>
              <a:rPr lang="ru-RU" b="1" dirty="0" err="1" smtClean="0"/>
              <a:t>приділяється</a:t>
            </a:r>
            <a:r>
              <a:rPr lang="ru-RU" b="1" dirty="0" smtClean="0"/>
              <a:t> деталям. Ось де результат </a:t>
            </a:r>
            <a:r>
              <a:rPr lang="ru-RU" b="1" dirty="0" err="1" smtClean="0"/>
              <a:t>визначається</a:t>
            </a:r>
            <a:r>
              <a:rPr lang="ru-RU" b="1" dirty="0" smtClean="0"/>
              <a:t> не </a:t>
            </a:r>
            <a:r>
              <a:rPr lang="ru-RU" b="1" dirty="0" err="1" smtClean="0"/>
              <a:t>кількістю</a:t>
            </a:r>
            <a:r>
              <a:rPr lang="ru-RU" b="1" dirty="0" smtClean="0"/>
              <a:t>, а </a:t>
            </a:r>
            <a:r>
              <a:rPr lang="ru-RU" b="1" dirty="0" err="1" smtClean="0"/>
              <a:t>якістю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96453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6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3582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6874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6400800" cy="685800"/>
          </a:xfrm>
        </p:spPr>
        <p:txBody>
          <a:bodyPr>
            <a:normAutofit/>
          </a:bodyPr>
          <a:lstStyle/>
          <a:p>
            <a:r>
              <a:rPr lang="uk-UA" dirty="0" smtClean="0"/>
              <a:t>Версальський парк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276872"/>
            <a:ext cx="73596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Переворот у </a:t>
            </a:r>
            <a:r>
              <a:rPr lang="ru-RU" b="1" dirty="0" err="1" smtClean="0"/>
              <a:t>проектуванні</a:t>
            </a:r>
            <a:r>
              <a:rPr lang="ru-RU" b="1" dirty="0" smtClean="0"/>
              <a:t> </a:t>
            </a:r>
            <a:r>
              <a:rPr lang="ru-RU" b="1" dirty="0" err="1" smtClean="0"/>
              <a:t>парків</a:t>
            </a:r>
            <a:r>
              <a:rPr lang="ru-RU" b="1" dirty="0" smtClean="0"/>
              <a:t> </a:t>
            </a:r>
            <a:r>
              <a:rPr lang="ru-RU" b="1" dirty="0" err="1" smtClean="0"/>
              <a:t>класичного</a:t>
            </a:r>
            <a:r>
              <a:rPr lang="ru-RU" b="1" dirty="0" smtClean="0"/>
              <a:t> стилю справив </a:t>
            </a:r>
            <a:r>
              <a:rPr lang="ru-RU" b="1" dirty="0" err="1" smtClean="0"/>
              <a:t>талановитий</a:t>
            </a:r>
            <a:r>
              <a:rPr lang="ru-RU" b="1" dirty="0" smtClean="0"/>
              <a:t> </a:t>
            </a:r>
            <a:r>
              <a:rPr lang="ru-RU" b="1" dirty="0" err="1" smtClean="0"/>
              <a:t>майстер</a:t>
            </a:r>
            <a:r>
              <a:rPr lang="ru-RU" b="1" dirty="0" smtClean="0"/>
              <a:t> Андре </a:t>
            </a:r>
            <a:r>
              <a:rPr lang="ru-RU" b="1" dirty="0" err="1" smtClean="0"/>
              <a:t>Ленотр</a:t>
            </a:r>
            <a:r>
              <a:rPr lang="ru-RU" b="1" dirty="0" smtClean="0"/>
              <a:t> (1613-1700) , вершиною </a:t>
            </a:r>
            <a:r>
              <a:rPr lang="ru-RU" b="1" dirty="0" err="1" smtClean="0"/>
              <a:t>творчості</a:t>
            </a:r>
            <a:r>
              <a:rPr lang="ru-RU" b="1" dirty="0" smtClean="0"/>
              <a:t> </a:t>
            </a:r>
            <a:r>
              <a:rPr lang="ru-RU" b="1" dirty="0" err="1" smtClean="0"/>
              <a:t>якого</a:t>
            </a:r>
            <a:r>
              <a:rPr lang="ru-RU" b="1" dirty="0" smtClean="0"/>
              <a:t> став </a:t>
            </a:r>
            <a:r>
              <a:rPr lang="ru-RU" b="1" dirty="0" err="1" smtClean="0"/>
              <a:t>знаменитий</a:t>
            </a:r>
            <a:r>
              <a:rPr lang="ru-RU" b="1" dirty="0" smtClean="0"/>
              <a:t> </a:t>
            </a:r>
            <a:r>
              <a:rPr lang="ru-RU" b="1" dirty="0" err="1" smtClean="0"/>
              <a:t>Версальський</a:t>
            </a:r>
            <a:r>
              <a:rPr lang="ru-RU" b="1" dirty="0" smtClean="0"/>
              <a:t> парк , </a:t>
            </a:r>
            <a:r>
              <a:rPr lang="ru-RU" b="1" dirty="0" err="1" smtClean="0"/>
              <a:t>що</a:t>
            </a:r>
            <a:r>
              <a:rPr lang="ru-RU" b="1" dirty="0" smtClean="0"/>
              <a:t> став </a:t>
            </a:r>
            <a:r>
              <a:rPr lang="ru-RU" b="1" dirty="0" err="1" smtClean="0"/>
              <a:t>яскравим</a:t>
            </a:r>
            <a:r>
              <a:rPr lang="ru-RU" b="1" dirty="0" smtClean="0"/>
              <a:t> </a:t>
            </a:r>
            <a:r>
              <a:rPr lang="ru-RU" b="1" dirty="0" err="1" smtClean="0"/>
              <a:t>засобом</a:t>
            </a:r>
            <a:r>
              <a:rPr lang="ru-RU" b="1" dirty="0" smtClean="0"/>
              <a:t> </a:t>
            </a:r>
            <a:r>
              <a:rPr lang="ru-RU" b="1" dirty="0" err="1" smtClean="0"/>
              <a:t>вираження</a:t>
            </a:r>
            <a:r>
              <a:rPr lang="ru-RU" b="1" dirty="0" smtClean="0"/>
              <a:t> , </a:t>
            </a:r>
            <a:r>
              <a:rPr lang="ru-RU" b="1" dirty="0" err="1" smtClean="0"/>
              <a:t>абсолютної</a:t>
            </a:r>
            <a:r>
              <a:rPr lang="ru-RU" b="1" dirty="0" smtClean="0"/>
              <a:t> </a:t>
            </a:r>
            <a:r>
              <a:rPr lang="ru-RU" b="1" dirty="0" err="1" smtClean="0"/>
              <a:t>влади</a:t>
            </a:r>
            <a:r>
              <a:rPr lang="ru-RU" b="1" dirty="0" smtClean="0"/>
              <a:t> короля </a:t>
            </a:r>
            <a:r>
              <a:rPr lang="ru-RU" b="1" dirty="0" err="1" smtClean="0"/>
              <a:t>Франції</a:t>
            </a:r>
            <a:r>
              <a:rPr lang="ru-RU" b="1" dirty="0" smtClean="0"/>
              <a:t> </a:t>
            </a:r>
            <a:r>
              <a:rPr lang="ru-RU" b="1" dirty="0" err="1" smtClean="0"/>
              <a:t>Людовіка</a:t>
            </a:r>
            <a:r>
              <a:rPr lang="ru-RU" b="1" dirty="0" smtClean="0"/>
              <a:t> </a:t>
            </a:r>
            <a:r>
              <a:rPr lang="en-US" b="1" dirty="0" smtClean="0"/>
              <a:t>XIV . </a:t>
            </a:r>
            <a:r>
              <a:rPr lang="ru-RU" b="1" dirty="0" smtClean="0"/>
              <a:t>На </a:t>
            </a:r>
            <a:r>
              <a:rPr lang="ru-RU" b="1" dirty="0" err="1" smtClean="0"/>
              <a:t>цьому</a:t>
            </a:r>
            <a:r>
              <a:rPr lang="ru-RU" b="1" dirty="0" smtClean="0"/>
              <a:t> </a:t>
            </a:r>
            <a:r>
              <a:rPr lang="ru-RU" b="1" dirty="0" err="1" smtClean="0"/>
              <a:t>яскравому</a:t>
            </a:r>
            <a:r>
              <a:rPr lang="ru-RU" b="1" dirty="0" smtClean="0"/>
              <a:t> </a:t>
            </a:r>
            <a:r>
              <a:rPr lang="ru-RU" b="1" dirty="0" err="1" smtClean="0"/>
              <a:t>прикладі</a:t>
            </a:r>
            <a:r>
              <a:rPr lang="ru-RU" b="1" dirty="0" smtClean="0"/>
              <a:t> ландшафтного </a:t>
            </a:r>
            <a:r>
              <a:rPr lang="ru-RU" b="1" dirty="0" err="1" smtClean="0"/>
              <a:t>мистецтва</a:t>
            </a:r>
            <a:r>
              <a:rPr lang="ru-RU" b="1" dirty="0" smtClean="0"/>
              <a:t> </a:t>
            </a:r>
            <a:r>
              <a:rPr lang="ru-RU" b="1" dirty="0" err="1" smtClean="0"/>
              <a:t>виховане</a:t>
            </a:r>
            <a:r>
              <a:rPr lang="ru-RU" b="1" dirty="0" smtClean="0"/>
              <a:t> не </a:t>
            </a:r>
            <a:r>
              <a:rPr lang="ru-RU" b="1" dirty="0" err="1" smtClean="0"/>
              <a:t>одне</a:t>
            </a:r>
            <a:r>
              <a:rPr lang="ru-RU" b="1" dirty="0" smtClean="0"/>
              <a:t> </a:t>
            </a:r>
            <a:r>
              <a:rPr lang="ru-RU" b="1" dirty="0" err="1" smtClean="0"/>
              <a:t>покоління</a:t>
            </a:r>
            <a:r>
              <a:rPr lang="ru-RU" b="1" dirty="0" smtClean="0"/>
              <a:t> </a:t>
            </a:r>
            <a:r>
              <a:rPr lang="ru-RU" b="1" dirty="0" err="1" smtClean="0"/>
              <a:t>архітекторів</a:t>
            </a:r>
            <a:r>
              <a:rPr lang="ru-RU" b="1" dirty="0" smtClean="0"/>
              <a:t>. </a:t>
            </a:r>
            <a:r>
              <a:rPr lang="ru-RU" b="1" dirty="0" err="1"/>
              <a:t>Т</a:t>
            </a:r>
            <a:r>
              <a:rPr lang="ru-RU" b="1" dirty="0" err="1" smtClean="0"/>
              <a:t>ільки</a:t>
            </a:r>
            <a:r>
              <a:rPr lang="ru-RU" b="1" dirty="0" smtClean="0"/>
              <a:t> </a:t>
            </a:r>
            <a:r>
              <a:rPr lang="ru-RU" b="1" dirty="0" err="1" smtClean="0"/>
              <a:t>геній</a:t>
            </a:r>
            <a:r>
              <a:rPr lang="ru-RU" b="1" dirty="0" smtClean="0"/>
              <a:t> </a:t>
            </a:r>
            <a:r>
              <a:rPr lang="ru-RU" b="1" dirty="0" err="1" smtClean="0"/>
              <a:t>Ленотра</a:t>
            </a:r>
            <a:r>
              <a:rPr lang="ru-RU" b="1" dirty="0" smtClean="0"/>
              <a:t> </a:t>
            </a:r>
            <a:r>
              <a:rPr lang="ru-RU" b="1" dirty="0" err="1" smtClean="0"/>
              <a:t>підніс</a:t>
            </a:r>
            <a:r>
              <a:rPr lang="ru-RU" b="1" dirty="0" smtClean="0"/>
              <a:t> на </a:t>
            </a:r>
            <a:r>
              <a:rPr lang="ru-RU" b="1" dirty="0" err="1" smtClean="0"/>
              <a:t>небувалу</a:t>
            </a:r>
            <a:r>
              <a:rPr lang="ru-RU" b="1" dirty="0" smtClean="0"/>
              <a:t> </a:t>
            </a:r>
            <a:r>
              <a:rPr lang="ru-RU" b="1" dirty="0" err="1" smtClean="0"/>
              <a:t>висоту</a:t>
            </a:r>
            <a:r>
              <a:rPr lang="ru-RU" b="1" dirty="0" smtClean="0"/>
              <a:t> </a:t>
            </a:r>
            <a:r>
              <a:rPr lang="ru-RU" b="1" dirty="0" err="1" smtClean="0"/>
              <a:t>садово</a:t>
            </a:r>
            <a:r>
              <a:rPr lang="ru-RU" b="1" dirty="0" smtClean="0"/>
              <a:t> -</a:t>
            </a:r>
            <a:r>
              <a:rPr lang="ru-RU" b="1" dirty="0" err="1" smtClean="0"/>
              <a:t>паркове</a:t>
            </a:r>
            <a:r>
              <a:rPr lang="ru-RU" b="1" dirty="0" smtClean="0"/>
              <a:t> </a:t>
            </a:r>
            <a:r>
              <a:rPr lang="ru-RU" b="1" dirty="0" err="1" smtClean="0"/>
              <a:t>мистецтво</a:t>
            </a:r>
            <a:r>
              <a:rPr lang="ru-RU" b="1" dirty="0" smtClean="0"/>
              <a:t> , </a:t>
            </a:r>
            <a:r>
              <a:rPr lang="ru-RU" b="1" dirty="0" err="1" smtClean="0"/>
              <a:t>увібрав</a:t>
            </a:r>
            <a:r>
              <a:rPr lang="ru-RU" b="1" dirty="0" smtClean="0"/>
              <a:t> все </a:t>
            </a:r>
            <a:r>
              <a:rPr lang="ru-RU" b="1" dirty="0" err="1" smtClean="0"/>
              <a:t>краще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існувало</a:t>
            </a:r>
            <a:r>
              <a:rPr lang="ru-RU" b="1" dirty="0" smtClean="0"/>
              <a:t> до </a:t>
            </a:r>
            <a:r>
              <a:rPr lang="ru-RU" b="1" dirty="0" err="1" smtClean="0"/>
              <a:t>нього</a:t>
            </a:r>
            <a:r>
              <a:rPr lang="ru-RU" b="1" dirty="0" smtClean="0"/>
              <a:t> , і затвердив </a:t>
            </a:r>
            <a:r>
              <a:rPr lang="ru-RU" b="1" dirty="0" err="1" smtClean="0"/>
              <a:t>французький</a:t>
            </a:r>
            <a:r>
              <a:rPr lang="ru-RU" b="1" dirty="0" smtClean="0"/>
              <a:t> </a:t>
            </a:r>
            <a:r>
              <a:rPr lang="ru-RU" b="1" dirty="0" err="1" smtClean="0"/>
              <a:t>класичний</a:t>
            </a:r>
            <a:r>
              <a:rPr lang="ru-RU" b="1" dirty="0" smtClean="0"/>
              <a:t> стиль 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809810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39"/>
            <a:ext cx="9144000" cy="627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287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88640"/>
            <a:ext cx="9164655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617261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6408712" cy="72008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Л</a:t>
            </a:r>
            <a:r>
              <a:rPr lang="ru-RU" sz="2800" dirty="0" err="1" smtClean="0"/>
              <a:t>ондонский</a:t>
            </a:r>
            <a:r>
              <a:rPr lang="ru-RU" sz="2800" dirty="0" smtClean="0"/>
              <a:t> </a:t>
            </a:r>
            <a:r>
              <a:rPr lang="ru-RU" sz="2800" dirty="0"/>
              <a:t>Г</a:t>
            </a:r>
            <a:r>
              <a:rPr lang="ru-RU" sz="2800" dirty="0" smtClean="0"/>
              <a:t>айд-парк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348880"/>
            <a:ext cx="74168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Гайд</a:t>
            </a:r>
            <a:r>
              <a:rPr lang="ru-RU" b="1" dirty="0" smtClean="0"/>
              <a:t>- парк - </a:t>
            </a:r>
            <a:r>
              <a:rPr lang="ru-RU" b="1" dirty="0" err="1" smtClean="0"/>
              <a:t>королівський</a:t>
            </a:r>
            <a:r>
              <a:rPr lang="ru-RU" b="1" dirty="0" smtClean="0"/>
              <a:t> парк, </a:t>
            </a:r>
            <a:r>
              <a:rPr lang="ru-RU" b="1" dirty="0" err="1" smtClean="0"/>
              <a:t>розташований</a:t>
            </a:r>
            <a:r>
              <a:rPr lang="ru-RU" b="1" dirty="0" smtClean="0"/>
              <a:t> в самому </a:t>
            </a:r>
            <a:r>
              <a:rPr lang="ru-RU" b="1" dirty="0" err="1" smtClean="0"/>
              <a:t>центрі</a:t>
            </a:r>
            <a:r>
              <a:rPr lang="ru-RU" b="1" dirty="0" smtClean="0"/>
              <a:t> Лондона. Є одним з </a:t>
            </a:r>
            <a:r>
              <a:rPr lang="ru-RU" b="1" dirty="0" err="1" smtClean="0"/>
              <a:t>найбільших</a:t>
            </a:r>
            <a:r>
              <a:rPr lang="ru-RU" b="1" dirty="0" smtClean="0"/>
              <a:t> </a:t>
            </a:r>
            <a:r>
              <a:rPr lang="ru-RU" b="1" dirty="0" err="1" smtClean="0"/>
              <a:t>лондонських</a:t>
            </a:r>
            <a:r>
              <a:rPr lang="ru-RU" b="1" dirty="0" smtClean="0"/>
              <a:t> </a:t>
            </a:r>
            <a:r>
              <a:rPr lang="ru-RU" b="1" dirty="0" err="1" smtClean="0"/>
              <a:t>парківНа</a:t>
            </a:r>
            <a:r>
              <a:rPr lang="ru-RU" b="1" dirty="0" smtClean="0"/>
              <a:t> </a:t>
            </a:r>
            <a:r>
              <a:rPr lang="ru-RU" b="1" dirty="0" err="1" smtClean="0"/>
              <a:t>сьогоднішній</a:t>
            </a:r>
            <a:r>
              <a:rPr lang="ru-RU" b="1" dirty="0" smtClean="0"/>
              <a:t> день , </a:t>
            </a:r>
            <a:r>
              <a:rPr lang="ru-RU" b="1" dirty="0" err="1" smtClean="0"/>
              <a:t>Гайд</a:t>
            </a:r>
            <a:r>
              <a:rPr lang="ru-RU" b="1" dirty="0" smtClean="0"/>
              <a:t> -парк </a:t>
            </a:r>
            <a:r>
              <a:rPr lang="ru-RU" b="1" dirty="0" err="1" smtClean="0"/>
              <a:t>досить</a:t>
            </a:r>
            <a:r>
              <a:rPr lang="ru-RU" b="1" dirty="0" smtClean="0"/>
              <a:t> </a:t>
            </a:r>
            <a:r>
              <a:rPr lang="ru-RU" b="1" dirty="0" err="1" smtClean="0"/>
              <a:t>популярне</a:t>
            </a:r>
            <a:r>
              <a:rPr lang="ru-RU" b="1" dirty="0" smtClean="0"/>
              <a:t> </a:t>
            </a:r>
            <a:r>
              <a:rPr lang="ru-RU" b="1" dirty="0" err="1" smtClean="0"/>
              <a:t>місце</a:t>
            </a:r>
            <a:r>
              <a:rPr lang="ru-RU" b="1" dirty="0" smtClean="0"/>
              <a:t> , як </a:t>
            </a:r>
            <a:r>
              <a:rPr lang="ru-RU" b="1" dirty="0" err="1" smtClean="0"/>
              <a:t>серед</a:t>
            </a:r>
            <a:r>
              <a:rPr lang="ru-RU" b="1" dirty="0" smtClean="0"/>
              <a:t> </a:t>
            </a:r>
            <a:r>
              <a:rPr lang="ru-RU" b="1" dirty="0" err="1" smtClean="0"/>
              <a:t>жителів</a:t>
            </a:r>
            <a:r>
              <a:rPr lang="ru-RU" b="1" dirty="0" smtClean="0"/>
              <a:t> Лондона , так і </a:t>
            </a:r>
            <a:r>
              <a:rPr lang="ru-RU" b="1" dirty="0" err="1" smtClean="0"/>
              <a:t>серед</a:t>
            </a:r>
            <a:r>
              <a:rPr lang="ru-RU" b="1" dirty="0" smtClean="0"/>
              <a:t> </a:t>
            </a:r>
            <a:r>
              <a:rPr lang="ru-RU" b="1" dirty="0" err="1" smtClean="0"/>
              <a:t>туристів</a:t>
            </a:r>
            <a:r>
              <a:rPr lang="ru-RU" b="1" dirty="0" smtClean="0"/>
              <a:t>. Тут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грати</a:t>
            </a:r>
            <a:r>
              <a:rPr lang="ru-RU" b="1" dirty="0" smtClean="0"/>
              <a:t> у волейбол </a:t>
            </a:r>
            <a:r>
              <a:rPr lang="ru-RU" b="1" dirty="0" err="1" smtClean="0"/>
              <a:t>або</a:t>
            </a:r>
            <a:r>
              <a:rPr lang="ru-RU" b="1" dirty="0" smtClean="0"/>
              <a:t> футбол на </a:t>
            </a:r>
            <a:r>
              <a:rPr lang="ru-RU" b="1" dirty="0" err="1" smtClean="0"/>
              <a:t>спеціально</a:t>
            </a:r>
            <a:r>
              <a:rPr lang="ru-RU" b="1" dirty="0" smtClean="0"/>
              <a:t> </a:t>
            </a:r>
            <a:r>
              <a:rPr lang="ru-RU" b="1" dirty="0" err="1" smtClean="0"/>
              <a:t>обладнаних</a:t>
            </a:r>
            <a:r>
              <a:rPr lang="ru-RU" b="1" dirty="0" smtClean="0"/>
              <a:t> </a:t>
            </a:r>
            <a:r>
              <a:rPr lang="ru-RU" b="1" dirty="0" err="1" smtClean="0"/>
              <a:t>майданчиках</a:t>
            </a:r>
            <a:r>
              <a:rPr lang="ru-RU" b="1" dirty="0" smtClean="0"/>
              <a:t> , </a:t>
            </a:r>
            <a:r>
              <a:rPr lang="ru-RU" b="1" dirty="0" err="1" smtClean="0"/>
              <a:t>їздити</a:t>
            </a:r>
            <a:r>
              <a:rPr lang="ru-RU" b="1" dirty="0" smtClean="0"/>
              <a:t> верхи по </a:t>
            </a:r>
            <a:r>
              <a:rPr lang="en-US" b="1" dirty="0" smtClean="0"/>
              <a:t>Rotten Row - </a:t>
            </a:r>
            <a:r>
              <a:rPr lang="ru-RU" b="1" dirty="0" err="1" smtClean="0"/>
              <a:t>знаменитої</a:t>
            </a:r>
            <a:r>
              <a:rPr lang="ru-RU" b="1" dirty="0" smtClean="0"/>
              <a:t> </a:t>
            </a:r>
            <a:r>
              <a:rPr lang="ru-RU" b="1" dirty="0" err="1" smtClean="0"/>
              <a:t>дорозі</a:t>
            </a:r>
            <a:r>
              <a:rPr lang="ru-RU" b="1" dirty="0" smtClean="0"/>
              <a:t> для </a:t>
            </a:r>
            <a:r>
              <a:rPr lang="ru-RU" b="1" dirty="0" err="1" smtClean="0"/>
              <a:t>верхової</a:t>
            </a:r>
            <a:r>
              <a:rPr lang="ru-RU" b="1" dirty="0" smtClean="0"/>
              <a:t> </a:t>
            </a:r>
            <a:r>
              <a:rPr lang="ru-RU" b="1" dirty="0" err="1" smtClean="0"/>
              <a:t>їзди</a:t>
            </a:r>
            <a:r>
              <a:rPr lang="ru-RU" b="1" dirty="0" smtClean="0"/>
              <a:t>. </a:t>
            </a:r>
            <a:r>
              <a:rPr lang="ru-RU" b="1" dirty="0" err="1" smtClean="0"/>
              <a:t>Відвідувачі</a:t>
            </a:r>
            <a:r>
              <a:rPr lang="ru-RU" b="1" dirty="0" smtClean="0"/>
              <a:t> парку </a:t>
            </a:r>
            <a:r>
              <a:rPr lang="ru-RU" b="1" dirty="0" err="1" smtClean="0"/>
              <a:t>можуть</a:t>
            </a:r>
            <a:r>
              <a:rPr lang="ru-RU" b="1" dirty="0" smtClean="0"/>
              <a:t> </a:t>
            </a:r>
            <a:r>
              <a:rPr lang="ru-RU" b="1" dirty="0" err="1" smtClean="0"/>
              <a:t>купатися</a:t>
            </a:r>
            <a:r>
              <a:rPr lang="ru-RU" b="1" dirty="0" smtClean="0"/>
              <a:t> в </a:t>
            </a:r>
            <a:r>
              <a:rPr lang="ru-RU" b="1" dirty="0" err="1" smtClean="0"/>
              <a:t>озері</a:t>
            </a:r>
            <a:r>
              <a:rPr lang="ru-RU" b="1" dirty="0" smtClean="0"/>
              <a:t> , </a:t>
            </a:r>
            <a:r>
              <a:rPr lang="ru-RU" b="1" dirty="0" err="1" smtClean="0"/>
              <a:t>кататися</a:t>
            </a:r>
            <a:r>
              <a:rPr lang="ru-RU" b="1" dirty="0" smtClean="0"/>
              <a:t> на роликах </a:t>
            </a:r>
            <a:r>
              <a:rPr lang="ru-RU" b="1" dirty="0" err="1" smtClean="0"/>
              <a:t>або</a:t>
            </a:r>
            <a:r>
              <a:rPr lang="ru-RU" b="1" dirty="0" smtClean="0"/>
              <a:t> просто </a:t>
            </a:r>
            <a:r>
              <a:rPr lang="ru-RU" b="1" dirty="0" err="1" smtClean="0"/>
              <a:t>прогулюватися</a:t>
            </a:r>
            <a:r>
              <a:rPr lang="ru-RU" b="1" dirty="0" smtClean="0"/>
              <a:t> по </a:t>
            </a:r>
            <a:r>
              <a:rPr lang="ru-RU" b="1" dirty="0" err="1" smtClean="0"/>
              <a:t>тінистих</a:t>
            </a:r>
            <a:r>
              <a:rPr lang="ru-RU" b="1" dirty="0" smtClean="0"/>
              <a:t> </a:t>
            </a:r>
            <a:r>
              <a:rPr lang="ru-RU" b="1" dirty="0" err="1" smtClean="0"/>
              <a:t>алеях</a:t>
            </a:r>
            <a:r>
              <a:rPr lang="ru-RU" b="1" dirty="0" smtClean="0"/>
              <a:t> . На </a:t>
            </a:r>
            <a:r>
              <a:rPr lang="ru-RU" b="1" dirty="0" err="1" smtClean="0"/>
              <a:t>території</a:t>
            </a:r>
            <a:r>
              <a:rPr lang="ru-RU" b="1" dirty="0" smtClean="0"/>
              <a:t> парку </a:t>
            </a:r>
            <a:r>
              <a:rPr lang="ru-RU" b="1" dirty="0" err="1" smtClean="0"/>
              <a:t>досить</a:t>
            </a:r>
            <a:r>
              <a:rPr lang="ru-RU" b="1" dirty="0" smtClean="0"/>
              <a:t> часто </a:t>
            </a:r>
            <a:r>
              <a:rPr lang="ru-RU" b="1" dirty="0" err="1" smtClean="0"/>
              <a:t>проходять</a:t>
            </a:r>
            <a:r>
              <a:rPr lang="ru-RU" b="1" dirty="0" smtClean="0"/>
              <a:t> </a:t>
            </a:r>
            <a:r>
              <a:rPr lang="ru-RU" b="1" dirty="0" err="1" smtClean="0"/>
              <a:t>різні</a:t>
            </a:r>
            <a:r>
              <a:rPr lang="ru-RU" b="1" dirty="0" smtClean="0"/>
              <a:t> </a:t>
            </a:r>
            <a:r>
              <a:rPr lang="ru-RU" b="1" dirty="0" err="1" smtClean="0"/>
              <a:t>концерти</a:t>
            </a:r>
            <a:r>
              <a:rPr lang="ru-RU" b="1" dirty="0" smtClean="0"/>
              <a:t> , </a:t>
            </a:r>
            <a:r>
              <a:rPr lang="ru-RU" b="1" dirty="0" err="1" smtClean="0"/>
              <a:t>виступи</a:t>
            </a:r>
            <a:r>
              <a:rPr lang="ru-RU" b="1" dirty="0" smtClean="0"/>
              <a:t> , </a:t>
            </a:r>
            <a:r>
              <a:rPr lang="ru-RU" b="1" dirty="0" err="1" smtClean="0"/>
              <a:t>офіційні</a:t>
            </a:r>
            <a:r>
              <a:rPr lang="ru-RU" b="1" dirty="0" smtClean="0"/>
              <a:t> </a:t>
            </a:r>
            <a:r>
              <a:rPr lang="ru-RU" b="1" dirty="0" err="1" smtClean="0"/>
              <a:t>паради</a:t>
            </a:r>
            <a:r>
              <a:rPr lang="ru-RU" b="1" dirty="0" smtClean="0"/>
              <a:t> і </a:t>
            </a:r>
            <a:r>
              <a:rPr lang="ru-RU" b="1" dirty="0" err="1" smtClean="0"/>
              <a:t>найрізноманітніші</a:t>
            </a:r>
            <a:r>
              <a:rPr lang="ru-RU" b="1" dirty="0" smtClean="0"/>
              <a:t> </a:t>
            </a:r>
            <a:r>
              <a:rPr lang="ru-RU" b="1" dirty="0" err="1" smtClean="0"/>
              <a:t>виставки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44612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36" y="188640"/>
            <a:ext cx="9122264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30807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39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9241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876" y="1268760"/>
            <a:ext cx="6400800" cy="685800"/>
          </a:xfrm>
        </p:spPr>
        <p:txBody>
          <a:bodyPr>
            <a:normAutofit/>
          </a:bodyPr>
          <a:lstStyle/>
          <a:p>
            <a:r>
              <a:rPr lang="ru-RU" dirty="0" err="1"/>
              <a:t>Алупкінський</a:t>
            </a:r>
            <a:r>
              <a:rPr lang="ru-RU" dirty="0"/>
              <a:t> парк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13856" y="2204864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/>
              <a:t>Алупкінський</a:t>
            </a:r>
            <a:r>
              <a:rPr lang="ru-RU" sz="1600" b="1" dirty="0" smtClean="0"/>
              <a:t> парк </a:t>
            </a:r>
            <a:r>
              <a:rPr lang="ru-RU" sz="1600" b="1" dirty="0" err="1" smtClean="0"/>
              <a:t>заснований</a:t>
            </a:r>
            <a:r>
              <a:rPr lang="ru-RU" sz="1600" b="1" dirty="0" smtClean="0"/>
              <a:t> в </a:t>
            </a:r>
            <a:r>
              <a:rPr lang="ru-RU" sz="1600" b="1" dirty="0" err="1" smtClean="0"/>
              <a:t>першій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половині</a:t>
            </a:r>
            <a:r>
              <a:rPr lang="ru-RU" sz="1600" b="1" dirty="0" smtClean="0"/>
              <a:t> </a:t>
            </a:r>
            <a:r>
              <a:rPr lang="en-US" sz="1600" b="1" dirty="0" smtClean="0"/>
              <a:t>XIX </a:t>
            </a:r>
            <a:r>
              <a:rPr lang="ru-RU" sz="1600" b="1" dirty="0" err="1" smtClean="0"/>
              <a:t>століття</a:t>
            </a:r>
            <a:r>
              <a:rPr lang="ru-RU" sz="1600" b="1" dirty="0" smtClean="0"/>
              <a:t>. На </a:t>
            </a:r>
            <a:r>
              <a:rPr lang="ru-RU" sz="1600" b="1" dirty="0" err="1" smtClean="0"/>
              <a:t>площі</a:t>
            </a:r>
            <a:r>
              <a:rPr lang="ru-RU" sz="1600" b="1" dirty="0" smtClean="0"/>
              <a:t> в 40 га </a:t>
            </a:r>
            <a:r>
              <a:rPr lang="ru-RU" sz="1600" b="1" dirty="0" err="1" smtClean="0"/>
              <a:t>виростають</a:t>
            </a:r>
            <a:r>
              <a:rPr lang="ru-RU" sz="1600" b="1" dirty="0" smtClean="0"/>
              <a:t> до 200 </a:t>
            </a:r>
            <a:r>
              <a:rPr lang="ru-RU" sz="1600" b="1" dirty="0" err="1" smtClean="0"/>
              <a:t>екзотичних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деревно</a:t>
            </a:r>
            <a:r>
              <a:rPr lang="ru-RU" sz="1600" b="1" dirty="0" smtClean="0"/>
              <a:t> - </a:t>
            </a:r>
            <a:r>
              <a:rPr lang="ru-RU" sz="1600" b="1" dirty="0" err="1" smtClean="0"/>
              <a:t>чагарникових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видів</a:t>
            </a:r>
            <a:r>
              <a:rPr lang="ru-RU" sz="1600" b="1" dirty="0" smtClean="0"/>
              <a:t> , </a:t>
            </a:r>
            <a:r>
              <a:rPr lang="ru-RU" sz="1600" b="1" dirty="0" err="1" smtClean="0"/>
              <a:t>різновидів</a:t>
            </a:r>
            <a:r>
              <a:rPr lang="ru-RU" sz="1600" b="1" dirty="0" smtClean="0"/>
              <a:t> і </a:t>
            </a:r>
            <a:r>
              <a:rPr lang="ru-RU" sz="1600" b="1" dirty="0" err="1" smtClean="0"/>
              <a:t>садових</a:t>
            </a:r>
            <a:r>
              <a:rPr lang="ru-RU" sz="1600" b="1" dirty="0" smtClean="0"/>
              <a:t> форм . </a:t>
            </a:r>
            <a:r>
              <a:rPr lang="ru-RU" sz="1600" b="1" dirty="0" err="1" smtClean="0"/>
              <a:t>Розбитий</a:t>
            </a:r>
            <a:r>
              <a:rPr lang="ru-RU" sz="1600" b="1" dirty="0" smtClean="0"/>
              <a:t> парк в пейзажному , </a:t>
            </a:r>
            <a:r>
              <a:rPr lang="ru-RU" sz="1600" b="1" dirty="0" err="1" smtClean="0"/>
              <a:t>або</a:t>
            </a:r>
            <a:r>
              <a:rPr lang="ru-RU" sz="1600" b="1" dirty="0" smtClean="0"/>
              <a:t> ландшафтному </a:t>
            </a:r>
            <a:r>
              <a:rPr lang="ru-RU" sz="1600" b="1" dirty="0" err="1" smtClean="0"/>
              <a:t>стилі</a:t>
            </a:r>
            <a:r>
              <a:rPr lang="ru-RU" sz="1600" b="1" dirty="0" smtClean="0"/>
              <a:t>. Тут створена </a:t>
            </a:r>
            <a:r>
              <a:rPr lang="ru-RU" sz="1600" b="1" dirty="0" err="1" smtClean="0"/>
              <a:t>унікальна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озерна</a:t>
            </a:r>
            <a:r>
              <a:rPr lang="ru-RU" sz="1600" b="1" dirty="0" smtClean="0"/>
              <a:t> система , а </a:t>
            </a:r>
            <a:r>
              <a:rPr lang="ru-RU" sz="1600" b="1" dirty="0" err="1" smtClean="0"/>
              <a:t>також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водоспади</a:t>
            </a:r>
            <a:r>
              <a:rPr lang="ru-RU" sz="1600" b="1" dirty="0" smtClean="0"/>
              <a:t> , </a:t>
            </a:r>
            <a:r>
              <a:rPr lang="ru-RU" sz="1600" b="1" dirty="0" err="1" smtClean="0"/>
              <a:t>водні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каскади</a:t>
            </a:r>
            <a:r>
              <a:rPr lang="ru-RU" sz="1600" b="1" dirty="0" smtClean="0"/>
              <a:t> , дороги і </a:t>
            </a:r>
            <a:r>
              <a:rPr lang="ru-RU" sz="1600" b="1" dirty="0" err="1" smtClean="0"/>
              <a:t>галявини</a:t>
            </a:r>
            <a:r>
              <a:rPr lang="ru-RU" sz="1600" b="1" dirty="0" smtClean="0"/>
              <a:t> , </a:t>
            </a:r>
            <a:r>
              <a:rPr lang="ru-RU" sz="1600" b="1" dirty="0" err="1" smtClean="0"/>
              <a:t>важко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повірити</a:t>
            </a:r>
            <a:r>
              <a:rPr lang="ru-RU" sz="1600" b="1" dirty="0" smtClean="0"/>
              <a:t> , </a:t>
            </a:r>
            <a:r>
              <a:rPr lang="ru-RU" sz="1600" b="1" dirty="0" err="1" smtClean="0"/>
              <a:t>що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раніше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ця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територія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була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вкрита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лише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уламками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діабазових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скель</a:t>
            </a:r>
            <a:r>
              <a:rPr lang="ru-RU" sz="1600" b="1" dirty="0" smtClean="0"/>
              <a:t>. </a:t>
            </a:r>
            <a:r>
              <a:rPr lang="ru-RU" sz="1600" b="1" dirty="0" err="1" smtClean="0"/>
              <a:t>Рослинний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світ</a:t>
            </a:r>
            <a:r>
              <a:rPr lang="ru-RU" sz="1600" b="1" dirty="0" smtClean="0"/>
              <a:t> парку </a:t>
            </a:r>
            <a:r>
              <a:rPr lang="ru-RU" sz="1600" b="1" dirty="0" err="1" smtClean="0"/>
              <a:t>представляють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пальми</a:t>
            </a:r>
            <a:r>
              <a:rPr lang="ru-RU" sz="1600" b="1" dirty="0" smtClean="0"/>
              <a:t> і </a:t>
            </a:r>
            <a:r>
              <a:rPr lang="ru-RU" sz="1600" b="1" dirty="0" err="1" smtClean="0"/>
              <a:t>лаври</a:t>
            </a:r>
            <a:r>
              <a:rPr lang="ru-RU" sz="1600" b="1" dirty="0" smtClean="0"/>
              <a:t> , </a:t>
            </a:r>
            <a:r>
              <a:rPr lang="ru-RU" sz="1600" b="1" dirty="0" err="1" smtClean="0"/>
              <a:t>кипариси</a:t>
            </a:r>
            <a:r>
              <a:rPr lang="ru-RU" sz="1600" b="1" dirty="0" smtClean="0"/>
              <a:t> і </a:t>
            </a:r>
            <a:r>
              <a:rPr lang="ru-RU" sz="1600" b="1" dirty="0" err="1" smtClean="0"/>
              <a:t>маслини</a:t>
            </a:r>
            <a:r>
              <a:rPr lang="ru-RU" sz="1600" b="1" dirty="0" smtClean="0"/>
              <a:t> , </a:t>
            </a:r>
            <a:r>
              <a:rPr lang="ru-RU" sz="1600" b="1" dirty="0" err="1" smtClean="0"/>
              <a:t>суничник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дрібноплідний</a:t>
            </a:r>
            <a:r>
              <a:rPr lang="ru-RU" sz="1600" b="1" dirty="0" smtClean="0"/>
              <a:t> і </a:t>
            </a:r>
            <a:r>
              <a:rPr lang="ru-RU" sz="1600" b="1" dirty="0" err="1" smtClean="0"/>
              <a:t>великоплідний</a:t>
            </a:r>
            <a:r>
              <a:rPr lang="ru-RU" sz="1600" b="1" dirty="0" smtClean="0"/>
              <a:t> , </a:t>
            </a:r>
            <a:r>
              <a:rPr lang="ru-RU" sz="1600" b="1" dirty="0" err="1" smtClean="0"/>
              <a:t>араукарія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чилійська</a:t>
            </a:r>
            <a:r>
              <a:rPr lang="ru-RU" sz="1600" b="1" dirty="0" smtClean="0"/>
              <a:t> і калина </a:t>
            </a:r>
            <a:r>
              <a:rPr lang="ru-RU" sz="1600" b="1" dirty="0" err="1" smtClean="0"/>
              <a:t>вічнозелена</a:t>
            </a:r>
            <a:r>
              <a:rPr lang="ru-RU" sz="1600" b="1" dirty="0" smtClean="0"/>
              <a:t> . У парку </a:t>
            </a:r>
            <a:r>
              <a:rPr lang="ru-RU" sz="1600" b="1" dirty="0" err="1" smtClean="0"/>
              <a:t>акліматизована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безліч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екзотичних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рослин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країн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Середземномор'я</a:t>
            </a:r>
            <a:r>
              <a:rPr lang="ru-RU" sz="1600" b="1" dirty="0" smtClean="0"/>
              <a:t> , </a:t>
            </a:r>
            <a:r>
              <a:rPr lang="ru-RU" sz="1600" b="1" dirty="0" err="1" smtClean="0"/>
              <a:t>Північної</a:t>
            </a:r>
            <a:r>
              <a:rPr lang="ru-RU" sz="1600" b="1" dirty="0" smtClean="0"/>
              <a:t> та </a:t>
            </a:r>
            <a:r>
              <a:rPr lang="ru-RU" sz="1600" b="1" dirty="0" err="1" smtClean="0"/>
              <a:t>Південної</a:t>
            </a:r>
            <a:r>
              <a:rPr lang="ru-RU" sz="1600" b="1" dirty="0" smtClean="0"/>
              <a:t> Америки , </a:t>
            </a:r>
            <a:r>
              <a:rPr lang="ru-RU" sz="1600" b="1" dirty="0" err="1" smtClean="0"/>
              <a:t>Східної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Азії</a:t>
            </a:r>
            <a:r>
              <a:rPr lang="ru-RU" sz="1600" b="1" dirty="0" smtClean="0"/>
              <a:t>. Все </a:t>
            </a:r>
            <a:r>
              <a:rPr lang="ru-RU" sz="1600" b="1" dirty="0" err="1" smtClean="0"/>
              <a:t>зроблено</a:t>
            </a:r>
            <a:r>
              <a:rPr lang="ru-RU" sz="1600" b="1" dirty="0" smtClean="0"/>
              <a:t> з </a:t>
            </a:r>
            <a:r>
              <a:rPr lang="ru-RU" sz="1600" b="1" dirty="0" err="1" smtClean="0"/>
              <a:t>умілим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використанням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нагромаджень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кам'яних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хаосів</a:t>
            </a:r>
            <a:r>
              <a:rPr lang="ru-RU" sz="1600" b="1" dirty="0" smtClean="0"/>
              <a:t> , </a:t>
            </a:r>
            <a:r>
              <a:rPr lang="ru-RU" sz="1600" b="1" dirty="0" err="1" smtClean="0"/>
              <a:t>гірських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джерел</a:t>
            </a:r>
            <a:r>
              <a:rPr lang="ru-RU" sz="1600" b="1" dirty="0" smtClean="0"/>
              <a:t> , </a:t>
            </a:r>
            <a:r>
              <a:rPr lang="ru-RU" sz="1600" b="1" dirty="0" err="1" smtClean="0"/>
              <a:t>аборигенної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рослинності</a:t>
            </a:r>
            <a:r>
              <a:rPr lang="ru-RU" sz="1600" b="1" dirty="0" smtClean="0"/>
              <a:t>. </a:t>
            </a:r>
            <a:r>
              <a:rPr lang="ru-RU" sz="1600" b="1" dirty="0" err="1" smtClean="0"/>
              <a:t>Алупкінський</a:t>
            </a:r>
            <a:r>
              <a:rPr lang="ru-RU" sz="1600" b="1" dirty="0" smtClean="0"/>
              <a:t> парк по праву </a:t>
            </a:r>
            <a:r>
              <a:rPr lang="ru-RU" sz="1600" b="1" dirty="0" err="1" smtClean="0"/>
              <a:t>вважається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найкрасивішим</a:t>
            </a:r>
            <a:r>
              <a:rPr lang="ru-RU" sz="1600" b="1" dirty="0" smtClean="0"/>
              <a:t> парком </a:t>
            </a:r>
            <a:r>
              <a:rPr lang="ru-RU" sz="1600" b="1" dirty="0" err="1" smtClean="0"/>
              <a:t>Південного</a:t>
            </a:r>
            <a:r>
              <a:rPr lang="ru-RU" sz="1600" b="1" dirty="0" smtClean="0"/>
              <a:t> берега </a:t>
            </a:r>
            <a:r>
              <a:rPr lang="ru-RU" sz="1600" b="1" dirty="0" err="1" smtClean="0"/>
              <a:t>Криму</a:t>
            </a:r>
            <a:r>
              <a:rPr lang="ru-RU" sz="1600" b="1" dirty="0" smtClean="0"/>
              <a:t> 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317741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0" y="132616"/>
            <a:ext cx="9136000" cy="655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1316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117</TotalTime>
  <Words>301</Words>
  <Application>Microsoft Office PowerPoint</Application>
  <PresentationFormat>Екран (4:3)</PresentationFormat>
  <Paragraphs>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Паркет</vt:lpstr>
      <vt:lpstr>Паркова культура </vt:lpstr>
      <vt:lpstr>Версальський парк</vt:lpstr>
      <vt:lpstr>Слайд 3</vt:lpstr>
      <vt:lpstr>Слайд 4</vt:lpstr>
      <vt:lpstr>Лондонский Гайд-парк</vt:lpstr>
      <vt:lpstr>Слайд 6</vt:lpstr>
      <vt:lpstr>Слайд 7</vt:lpstr>
      <vt:lpstr>Алупкінський парк</vt:lpstr>
      <vt:lpstr>Слайд 9</vt:lpstr>
      <vt:lpstr>Слайд 10</vt:lpstr>
      <vt:lpstr>Сад мініатюрних пейзажів</vt:lpstr>
      <vt:lpstr>Слайд 12</vt:lpstr>
      <vt:lpstr>Слайд 13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Паркова культура: гармонія людини та природи</dc:title>
  <dc:creator>WIN7XP</dc:creator>
  <cp:lastModifiedBy>PC</cp:lastModifiedBy>
  <cp:revision>9</cp:revision>
  <dcterms:created xsi:type="dcterms:W3CDTF">2013-10-23T09:25:11Z</dcterms:created>
  <dcterms:modified xsi:type="dcterms:W3CDTF">2014-04-02T08:30:22Z</dcterms:modified>
</cp:coreProperties>
</file>