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8520" y="2132856"/>
            <a:ext cx="9144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Interesting places </a:t>
            </a:r>
          </a:p>
          <a:p>
            <a:pPr algn="ctr"/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 Australia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6093296"/>
            <a:ext cx="565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Moschinskyi Anton; 11-L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6575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stralia (orthographic projection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081636" cy="408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23928" y="145956"/>
            <a:ext cx="50040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Capital			Canberra</a:t>
            </a:r>
          </a:p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National language	English</a:t>
            </a:r>
          </a:p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Monarch		Elizabeth II</a:t>
            </a:r>
          </a:p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Area			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~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8 millions km</a:t>
            </a:r>
            <a:r>
              <a:rPr lang="en-US" sz="2400" b="1" baseline="30000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</a:p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Population		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~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22 millions</a:t>
            </a:r>
          </a:p>
          <a:p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	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6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orld-beaches.ru/wp-content/uploads/2013/01/Australia_Great_Barrier_Reef_Marine_P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78750"/>
            <a:ext cx="7416824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8785" y="-99392"/>
            <a:ext cx="81176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Great Barrier Reef </a:t>
            </a:r>
            <a:endParaRPr lang="ru-RU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8" name="Picture 4" descr="http://www.cairns-greatbarrierreef.org.au/media/6481/diving_experience-cairns_great_barrier_re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30" y="1484784"/>
            <a:ext cx="793831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1770reefcruises.com/portals/_default/skins/lmcruisesskins/images/Lady-Musgrave-Isla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3584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rsvlts.com/wp-content/uploads/2012/02/Great-Barrier-Reef-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63000" cy="701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15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ile:Uluru, helicopter view, cro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20" y="188640"/>
            <a:ext cx="4967476" cy="325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ile:Uluru1 2003-11-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23625"/>
            <a:ext cx="4956990" cy="371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647" y="635204"/>
            <a:ext cx="3049233" cy="156966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en-US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Uluru</a:t>
            </a:r>
            <a:endParaRPr lang="ru-RU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648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ouristmaker.ru/images/fraser-island/fraser-island-sandy-paradise-in-queens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284104" cy="48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34792" y="44624"/>
            <a:ext cx="50615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Fraser Island</a:t>
            </a:r>
            <a:endParaRPr lang="ru-RU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76" name="Picture 4" descr="http://notes.yakhnov.ru/20080516-fraser-is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04" y="2006177"/>
            <a:ext cx="6763554" cy="381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tur.ru/UserFiles/Image/au/udivit/fraser_island/big/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18" y="1257204"/>
            <a:ext cx="7191776" cy="533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kaihopara.users.photofile.ru/photo/kaihopara/151150115/xlarge/1739390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72" y="1484784"/>
            <a:ext cx="747712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73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8921" y="116632"/>
            <a:ext cx="68534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Chambers Pillar</a:t>
            </a:r>
          </a:p>
        </p:txBody>
      </p:sp>
      <p:pic>
        <p:nvPicPr>
          <p:cNvPr id="4098" name="Picture 2" descr="http://www.exomapia.ru/system/photos/53164/large/chambers-pil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46802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exomapia.ru/system/photos/53168/large/chambers-pill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41" y="1296407"/>
            <a:ext cx="7354716" cy="548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exomapia.ru/system/photos/53163/large/chambers-pill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17" y="1268760"/>
            <a:ext cx="8024723" cy="551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4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xomapia.ru/system/photos/53179/large/gorizontalnye-vodopa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2157"/>
            <a:ext cx="7920880" cy="52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exomapia.ru/system/photos/53180/large/gorizontalnye-vodopa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130175" cy="525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exomapia.ru/system/photos/53183/large/gorizontalnye-vodopad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48" y="1556792"/>
            <a:ext cx="8138492" cy="52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9812" y="116632"/>
            <a:ext cx="83296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Horizontal Falls</a:t>
            </a:r>
            <a:endParaRPr lang="ru-RU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883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68098" y="-128562"/>
            <a:ext cx="65882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Thank you</a:t>
            </a:r>
            <a:r>
              <a:rPr lang="ru-RU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sym typeface="Wingdings" pitchFamily="2" charset="2"/>
              </a:rPr>
              <a:t></a:t>
            </a:r>
            <a:endParaRPr lang="ru-RU" sz="9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155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22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Бандерос</dc:creator>
  <cp:lastModifiedBy>Бандерос</cp:lastModifiedBy>
  <cp:revision>8</cp:revision>
  <dcterms:created xsi:type="dcterms:W3CDTF">2014-02-12T18:34:01Z</dcterms:created>
  <dcterms:modified xsi:type="dcterms:W3CDTF">2014-02-12T20:50:50Z</dcterms:modified>
</cp:coreProperties>
</file>