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2" r:id="rId3"/>
    <p:sldId id="256" r:id="rId4"/>
    <p:sldId id="257" r:id="rId5"/>
    <p:sldId id="304" r:id="rId6"/>
    <p:sldId id="30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306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2A0F-4CF0-40C7-92CD-A4846B20BD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0559-8B02-4EF4-B68C-DCD9AE28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4391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Виховний проект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dirty="0" smtClean="0">
                <a:solidFill>
                  <a:srgbClr val="0070C0"/>
                </a:solidFill>
              </a:rPr>
              <a:t>Знаємо і шануємо символи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 </a:t>
            </a:r>
            <a:r>
              <a:rPr lang="uk-UA" sz="5400" b="1" dirty="0" smtClean="0">
                <a:solidFill>
                  <a:srgbClr val="FFC000"/>
                </a:solidFill>
              </a:rPr>
              <a:t>свого краю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PC\Videos\_____\Downloads\символ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43994"/>
            <a:ext cx="4403551" cy="349331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27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28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08" y="116632"/>
            <a:ext cx="8808979" cy="660673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0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2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3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6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7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8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8 березня +Шевченко\P313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3542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40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Картинка 3 из 2664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88640"/>
            <a:ext cx="6696744" cy="2534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6" cy="3960440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У</a:t>
            </a:r>
            <a:r>
              <a:rPr lang="uk-UA" dirty="0" smtClean="0">
                <a:solidFill>
                  <a:srgbClr val="FFFF00"/>
                </a:solidFill>
              </a:rPr>
              <a:t> всіх людей одна святиня,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К</a:t>
            </a:r>
            <a:r>
              <a:rPr lang="uk-UA" dirty="0" smtClean="0">
                <a:solidFill>
                  <a:srgbClr val="FFFF00"/>
                </a:solidFill>
              </a:rPr>
              <a:t>уди не глянь, де не спитай,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Р</a:t>
            </a:r>
            <a:r>
              <a:rPr lang="uk-UA" dirty="0" smtClean="0">
                <a:solidFill>
                  <a:srgbClr val="FFFF00"/>
                </a:solidFill>
              </a:rPr>
              <a:t>ідніша їм своя пустиня,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А</a:t>
            </a:r>
            <a:r>
              <a:rPr lang="uk-UA" dirty="0" smtClean="0">
                <a:solidFill>
                  <a:srgbClr val="FFFF00"/>
                </a:solidFill>
              </a:rPr>
              <a:t>ніж земний в чужині край.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Ї</a:t>
            </a:r>
            <a:r>
              <a:rPr lang="uk-UA" dirty="0" smtClean="0">
                <a:solidFill>
                  <a:srgbClr val="FFFF00"/>
                </a:solidFill>
              </a:rPr>
              <a:t>м красить все їх рідний край.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Н</a:t>
            </a:r>
            <a:r>
              <a:rPr lang="uk-UA" dirty="0" smtClean="0">
                <a:solidFill>
                  <a:srgbClr val="FFFF00"/>
                </a:solidFill>
              </a:rPr>
              <a:t>ема без кореня рослини,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А</a:t>
            </a:r>
            <a:r>
              <a:rPr lang="uk-UA" dirty="0" smtClean="0">
                <a:solidFill>
                  <a:srgbClr val="FFFF00"/>
                </a:solidFill>
              </a:rPr>
              <a:t> нас, людей, без Батьківщини.</a:t>
            </a:r>
            <a:endParaRPr lang="uk-UA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41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42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45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47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48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51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52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5"/>
            <a:ext cx="8784975" cy="658873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53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55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552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59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552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ajd7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12967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62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63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6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68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552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69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7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70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71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7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77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78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11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79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1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3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552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5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6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087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7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8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552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89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087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91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7" cy="64807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92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087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93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5" cy="6552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40.radikal.ru/0802/94/4f0ecf31b4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15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7" cy="64087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21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48</Words>
  <Application>Microsoft Office PowerPoint</Application>
  <PresentationFormat>Экран (4:3)</PresentationFormat>
  <Paragraphs>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Виховний проект Знаємо і шануємо символи  свого краю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9</cp:revision>
  <dcterms:created xsi:type="dcterms:W3CDTF">2013-03-17T17:47:57Z</dcterms:created>
  <dcterms:modified xsi:type="dcterms:W3CDTF">2013-03-24T17:19:05Z</dcterms:modified>
</cp:coreProperties>
</file>