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1" r:id="rId9"/>
    <p:sldId id="268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9655E43-1299-4CF9-B49B-84E3EAF8160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D367-9580-4B77-841E-B95F354921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E43-1299-4CF9-B49B-84E3EAF8160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D367-9580-4B77-841E-B95F354921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E43-1299-4CF9-B49B-84E3EAF8160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D367-9580-4B77-841E-B95F354921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E43-1299-4CF9-B49B-84E3EAF8160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D367-9580-4B77-841E-B95F3549213A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E43-1299-4CF9-B49B-84E3EAF8160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D367-9580-4B77-841E-B95F3549213A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E43-1299-4CF9-B49B-84E3EAF8160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D367-9580-4B77-841E-B95F3549213A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E43-1299-4CF9-B49B-84E3EAF8160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D367-9580-4B77-841E-B95F354921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E43-1299-4CF9-B49B-84E3EAF8160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D367-9580-4B77-841E-B95F3549213A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E43-1299-4CF9-B49B-84E3EAF8160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D367-9580-4B77-841E-B95F354921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E43-1299-4CF9-B49B-84E3EAF8160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D367-9580-4B77-841E-B95F3549213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5E43-1299-4CF9-B49B-84E3EAF8160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D367-9580-4B77-841E-B95F354921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9655E43-1299-4CF9-B49B-84E3EAF81608}" type="datetimeFigureOut">
              <a:rPr lang="uk-UA" smtClean="0"/>
              <a:t>17.09.2013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32ED367-9580-4B77-841E-B95F3549213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000" dirty="0"/>
              <a:t>Готична архітектура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88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Арки і склепіння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Ці архітектурні форми, так уміло використовувані римлянами, і це ті самі форми, котрі згодом лягли в основу всього будівельного мистецтва середньовічної Європи, ще до Риму з’явилися в Ірані, котрий у свою чергу успадкував їх від стародавніх культур Межиріччя. </a:t>
            </a:r>
          </a:p>
        </p:txBody>
      </p:sp>
    </p:spTree>
    <p:extLst>
      <p:ext uri="{BB962C8B-B14F-4D97-AF65-F5344CB8AC3E}">
        <p14:creationId xmlns:p14="http://schemas.microsoft.com/office/powerpoint/2010/main" val="26285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Готика в </a:t>
            </a:r>
            <a:r>
              <a:rPr lang="uk-UA" dirty="0" err="1" smtClean="0"/>
              <a:t>україні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344816" cy="3672408"/>
          </a:xfrm>
        </p:spPr>
        <p:txBody>
          <a:bodyPr>
            <a:noAutofit/>
          </a:bodyPr>
          <a:lstStyle/>
          <a:p>
            <a:pPr algn="just"/>
            <a:r>
              <a:rPr lang="vi-VN" sz="1400" dirty="0" smtClean="0"/>
              <a:t>Розквіт </a:t>
            </a:r>
            <a:r>
              <a:rPr lang="vi-VN" sz="1400" dirty="0"/>
              <a:t>катедральної готики в Україні припадає на часи правління короля Володислава </a:t>
            </a:r>
            <a:r>
              <a:rPr lang="en-US" sz="1400" dirty="0"/>
              <a:t>II </a:t>
            </a:r>
            <a:r>
              <a:rPr lang="vi-VN" sz="1400" dirty="0"/>
              <a:t>Ягайла (1386–1434</a:t>
            </a:r>
            <a:r>
              <a:rPr lang="vi-VN" sz="1400" dirty="0" smtClean="0"/>
              <a:t>).</a:t>
            </a:r>
            <a:endParaRPr lang="vi-VN" sz="1400" dirty="0"/>
          </a:p>
          <a:p>
            <a:pPr algn="just"/>
            <a:r>
              <a:rPr lang="vi-VN" sz="1400" dirty="0"/>
              <a:t>Серед культових споруд переважали католицькі костели. </a:t>
            </a:r>
            <a:r>
              <a:rPr lang="vi-VN" sz="1400" dirty="0" smtClean="0"/>
              <a:t>Вирішальну роль у формуванні нового стилю відіграв Лати́нський кафедра́льний собо́р у Львові — пам'ятка архітектури національного значення. Готичну </a:t>
            </a:r>
            <a:r>
              <a:rPr lang="vi-VN" sz="1400" dirty="0"/>
              <a:t>складову підкреслює високий шип даху. Дзвіниця на головному фасаді має барокове завершення і розташована асиметрично, бо другу дзвіницю недобудували. В інтер'єрі високі сніпчасті колони підтримують стрільчаті арки і склепіння з готичними нервюрами. Стіни і склепіння вкриті численними фресками. </a:t>
            </a:r>
            <a:endParaRPr lang="uk-UA" sz="1400" dirty="0" smtClean="0"/>
          </a:p>
          <a:p>
            <a:pPr algn="just"/>
            <a:r>
              <a:rPr lang="vi-VN" sz="1400" dirty="0" smtClean="0"/>
              <a:t>1527 </a:t>
            </a:r>
            <a:r>
              <a:rPr lang="vi-VN" sz="1400" dirty="0"/>
              <a:t>року під час великої львівської пожежі згоріло практично усе готичне місто. Постраждала також і кафедра — особливо західна її сторона та вежа. Відбудовою храму зайнялися вже ренесансні архітектори, що вплинуло на майбутній вигляд споруди.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0707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Готика в </a:t>
            </a:r>
            <a:r>
              <a:rPr lang="uk-UA" dirty="0" err="1" smtClean="0"/>
              <a:t>україні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056784" cy="3456384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Східні кордони розповсюдження готичної архітектури на землях України досягли міст Києва та Чернігова. В Києві — це перш за все </a:t>
            </a:r>
            <a:r>
              <a:rPr lang="uk-UA" dirty="0" err="1"/>
              <a:t>Петропавлівська</a:t>
            </a:r>
            <a:r>
              <a:rPr lang="uk-UA" dirty="0"/>
              <a:t> церква (Поділ). Монастир домініканців був заснований на Подолі наприкінці </a:t>
            </a:r>
            <a:r>
              <a:rPr lang="en-US" dirty="0"/>
              <a:t>XVI </a:t>
            </a:r>
            <a:r>
              <a:rPr lang="uk-UA" dirty="0"/>
              <a:t>ст. Мурований костел св. Миколая при цьому кляшторі був збудований в 1600-і рр. єпископом Кшиштофом </a:t>
            </a:r>
            <a:r>
              <a:rPr lang="uk-UA" dirty="0" err="1"/>
              <a:t>Казимірським</a:t>
            </a:r>
            <a:r>
              <a:rPr lang="uk-UA" dirty="0"/>
              <a:t>. На побудову величного </a:t>
            </a:r>
            <a:r>
              <a:rPr lang="uk-UA" dirty="0" err="1"/>
              <a:t>тринавного</a:t>
            </a:r>
            <a:r>
              <a:rPr lang="uk-UA" dirty="0"/>
              <a:t> храму пішли будівельні матеріали з руїн вишгородського собору Бориса і Гліба.</a:t>
            </a:r>
          </a:p>
        </p:txBody>
      </p:sp>
    </p:spTree>
    <p:extLst>
      <p:ext uri="{BB962C8B-B14F-4D97-AF65-F5344CB8AC3E}">
        <p14:creationId xmlns:p14="http://schemas.microsoft.com/office/powerpoint/2010/main" val="2956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787">
            <a:off x="1297346" y="762615"/>
            <a:ext cx="355844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9538">
            <a:off x="4463878" y="3479888"/>
            <a:ext cx="4003756" cy="2717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8522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548680"/>
            <a:ext cx="3001001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4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420888"/>
            <a:ext cx="6768752" cy="3048001"/>
          </a:xfrm>
        </p:spPr>
        <p:txBody>
          <a:bodyPr/>
          <a:lstStyle/>
          <a:p>
            <a:pPr algn="just"/>
            <a:r>
              <a:rPr lang="uk-UA" dirty="0"/>
              <a:t>Готична архітектура — період розвитку західноєвропейської архітектури з </a:t>
            </a:r>
            <a:r>
              <a:rPr lang="en-US" dirty="0"/>
              <a:t>XII </a:t>
            </a:r>
            <a:r>
              <a:rPr lang="uk-UA" dirty="0"/>
              <a:t>по </a:t>
            </a:r>
            <a:r>
              <a:rPr lang="en-US" dirty="0"/>
              <a:t>XVI </a:t>
            </a:r>
            <a:r>
              <a:rPr lang="uk-UA" dirty="0"/>
              <a:t>століття. Готична архітектура замінила архітектуру романської доби і в свою чергу поступилася архітектурі доби відродження. </a:t>
            </a:r>
          </a:p>
        </p:txBody>
      </p:sp>
    </p:spTree>
    <p:extLst>
      <p:ext uri="{BB962C8B-B14F-4D97-AF65-F5344CB8AC3E}">
        <p14:creationId xmlns:p14="http://schemas.microsoft.com/office/powerpoint/2010/main" val="1214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Готика - вінець середньовіччя, це яскравих барв, позолота, сяйво вітражів, експресія, злітають до неба колючі голки шпилів, симфонія світла, каменю й скла. Готичний стиль характеризує заключну стадію розвитку середньовічного мистецтва Західної Європи. </a:t>
            </a:r>
          </a:p>
        </p:txBody>
      </p:sp>
    </p:spTree>
    <p:extLst>
      <p:ext uri="{BB962C8B-B14F-4D97-AF65-F5344CB8AC3E}">
        <p14:creationId xmlns:p14="http://schemas.microsoft.com/office/powerpoint/2010/main" val="14844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4729">
            <a:off x="987948" y="422881"/>
            <a:ext cx="2144824" cy="321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447" y="260648"/>
            <a:ext cx="2093633" cy="314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684">
            <a:off x="5803892" y="884208"/>
            <a:ext cx="2793000" cy="37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513">
            <a:off x="2339752" y="3501008"/>
            <a:ext cx="2808312" cy="2885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73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76872"/>
            <a:ext cx="6728792" cy="3294856"/>
          </a:xfrm>
        </p:spPr>
        <p:txBody>
          <a:bodyPr>
            <a:noAutofit/>
          </a:bodyPr>
          <a:lstStyle/>
          <a:p>
            <a:pPr algn="just"/>
            <a:r>
              <a:rPr lang="uk-UA" sz="1600" dirty="0"/>
              <a:t>Архітектура готичного собору - символ нескінченності. Його художнім образом, всупереч повсякденним уявленням, висловлює не математичний розрахунок і раціональну конструкцію, а ірраціональну, містичну тягу душі до невідомого, загадкового... І це зухвала мрія реально, відчутно втілено матеріальної, відчутною формі! Камінь за каменем, </a:t>
            </a:r>
            <a:r>
              <a:rPr lang="uk-UA" sz="1600" dirty="0" smtClean="0"/>
              <a:t>духовний порив </a:t>
            </a:r>
            <a:r>
              <a:rPr lang="uk-UA" sz="1600" dirty="0"/>
              <a:t>зухвалості і водночас, християнського смиренності, сполуки мрії і реальності. Художній секрет готичної архітектури у тому, що її архітектоніка («зорова конструкція») не збігаються з дійсною. </a:t>
            </a:r>
          </a:p>
        </p:txBody>
      </p:sp>
    </p:spTree>
    <p:extLst>
      <p:ext uri="{BB962C8B-B14F-4D97-AF65-F5344CB8AC3E}">
        <p14:creationId xmlns:p14="http://schemas.microsoft.com/office/powerpoint/2010/main" val="36968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820">
            <a:off x="839438" y="663182"/>
            <a:ext cx="3027131" cy="2270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16932"/>
            <a:ext cx="3235424" cy="2406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238">
            <a:off x="827584" y="3207799"/>
            <a:ext cx="3857180" cy="2569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31">
            <a:off x="4644008" y="3390374"/>
            <a:ext cx="3554616" cy="266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07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Будівельні прийоми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348880"/>
            <a:ext cx="6728792" cy="31508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У кожній країні готичний стиль приймав своєрідний характер, поєднуючи місцеві традиції з основними своїми принципами. Головні і найхарактерніші твори готичної архітектури — храмові будівлі. Перейнявши у романського стилю форму базиліки, готичний стиль переробив його може лише докладно. </a:t>
            </a:r>
            <a:r>
              <a:rPr lang="uk-UA" dirty="0" err="1"/>
              <a:t>Ставший</a:t>
            </a:r>
            <a:r>
              <a:rPr lang="uk-UA" dirty="0"/>
              <a:t> нормою хрестоподібний план представляє </a:t>
            </a:r>
            <a:r>
              <a:rPr lang="uk-UA" dirty="0" err="1" smtClean="0"/>
              <a:t>трихнефний</a:t>
            </a:r>
            <a:r>
              <a:rPr lang="uk-UA" dirty="0" smtClean="0"/>
              <a:t> </a:t>
            </a:r>
            <a:r>
              <a:rPr lang="uk-UA" dirty="0"/>
              <a:t>чи </a:t>
            </a:r>
            <a:r>
              <a:rPr lang="uk-UA" dirty="0" err="1" smtClean="0"/>
              <a:t>пятинефний</a:t>
            </a:r>
            <a:r>
              <a:rPr lang="uk-UA" dirty="0" smtClean="0"/>
              <a:t> </a:t>
            </a:r>
            <a:r>
              <a:rPr lang="uk-UA" dirty="0"/>
              <a:t>корпус з мало розвиненими </a:t>
            </a:r>
            <a:r>
              <a:rPr lang="uk-UA" dirty="0" smtClean="0"/>
              <a:t>трансептом </a:t>
            </a:r>
            <a:r>
              <a:rPr lang="uk-UA" dirty="0"/>
              <a:t>(поперечним нефом), іноді навіть зовсім без </a:t>
            </a:r>
            <a:r>
              <a:rPr lang="uk-UA" dirty="0" smtClean="0"/>
              <a:t>трансепта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</a:t>
            </a:r>
            <a:r>
              <a:rPr lang="uk-UA" dirty="0" err="1" smtClean="0"/>
              <a:t>івельні</a:t>
            </a:r>
            <a:r>
              <a:rPr lang="uk-UA" dirty="0" smtClean="0"/>
              <a:t> прийоми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6912768" cy="3456384"/>
          </a:xfrm>
        </p:spPr>
        <p:txBody>
          <a:bodyPr>
            <a:noAutofit/>
          </a:bodyPr>
          <a:lstStyle/>
          <a:p>
            <a:pPr algn="just"/>
            <a:r>
              <a:rPr lang="uk-UA" sz="1600" dirty="0"/>
              <a:t>Винесення назовні конструктивних елементів дозволило створити відчуття легкості і просторової свободи інтер’єру. Статуї та скульптурні групи придбали глибокий духовний зміст (котрий відображає складний драматизм життя), спрямованість і рухливість, підкреслені ритмом складок і легким вигином фігур. На фасадах соборів містилися статуї святих і алегоричні фігури; кращі з них відзначені одухотвореною красою, урочистим спокоєм поз і жестів, а в інших частинах будівлі численні світські зображення – трудові сцени, сатиричні образи, фантастичні фігури звірів («химери»). Різноманітна тематика кольорових вітражів.</a:t>
            </a:r>
          </a:p>
        </p:txBody>
      </p:sp>
    </p:spTree>
    <p:extLst>
      <p:ext uri="{BB962C8B-B14F-4D97-AF65-F5344CB8AC3E}">
        <p14:creationId xmlns:p14="http://schemas.microsoft.com/office/powerpoint/2010/main" val="1819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920">
            <a:off x="1054310" y="247227"/>
            <a:ext cx="2453408" cy="3236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664">
            <a:off x="5076057" y="3861048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078">
            <a:off x="4575949" y="165162"/>
            <a:ext cx="259228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3263">
            <a:off x="1527934" y="3284984"/>
            <a:ext cx="2736304" cy="2810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7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33</TotalTime>
  <Words>561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Готична архітектура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Будівельні прийоми</vt:lpstr>
      <vt:lpstr>Будівельні прийоми</vt:lpstr>
      <vt:lpstr>Презентация PowerPoint</vt:lpstr>
      <vt:lpstr>Арки і склепіння</vt:lpstr>
      <vt:lpstr>Готика в україні</vt:lpstr>
      <vt:lpstr>Готика в україні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Готична архітектура</dc:title>
  <dc:creator>Оленченко</dc:creator>
  <cp:lastModifiedBy>Оленченко</cp:lastModifiedBy>
  <cp:revision>4</cp:revision>
  <dcterms:created xsi:type="dcterms:W3CDTF">2013-09-17T19:47:12Z</dcterms:created>
  <dcterms:modified xsi:type="dcterms:W3CDTF">2013-09-17T20:20:52Z</dcterms:modified>
</cp:coreProperties>
</file>